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C7E8C8-AE61-4FBD-86CB-1E2BCF2467F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8F03CCB-5F1B-4DDB-84AE-77C477D80CC8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E35C3524-1D1D-4AA7-8F23-A3CCC57C6130}" type="parTrans" cxnId="{A83B8357-0800-4F71-98CD-214B8FA6F05E}">
      <dgm:prSet/>
      <dgm:spPr/>
      <dgm:t>
        <a:bodyPr/>
        <a:lstStyle/>
        <a:p>
          <a:endParaRPr lang="da-DK"/>
        </a:p>
      </dgm:t>
    </dgm:pt>
    <dgm:pt modelId="{2ECA668E-7F4B-41B6-98D4-6EBB6130E46F}" type="sibTrans" cxnId="{A83B8357-0800-4F71-98CD-214B8FA6F05E}">
      <dgm:prSet/>
      <dgm:spPr/>
      <dgm:t>
        <a:bodyPr/>
        <a:lstStyle/>
        <a:p>
          <a:endParaRPr lang="da-DK"/>
        </a:p>
      </dgm:t>
    </dgm:pt>
    <dgm:pt modelId="{51DD8258-7E37-41C6-BDF6-922152A5B910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0CF8FACB-3AB8-4F03-B1A4-EEB512A567D5}" type="parTrans" cxnId="{8CC903AF-B681-4390-AE83-B147EAE3B243}">
      <dgm:prSet/>
      <dgm:spPr/>
      <dgm:t>
        <a:bodyPr/>
        <a:lstStyle/>
        <a:p>
          <a:endParaRPr lang="da-DK"/>
        </a:p>
      </dgm:t>
    </dgm:pt>
    <dgm:pt modelId="{FA8384C1-706C-49F6-884A-0FCCA7FD99A3}" type="sibTrans" cxnId="{8CC903AF-B681-4390-AE83-B147EAE3B243}">
      <dgm:prSet/>
      <dgm:spPr/>
      <dgm:t>
        <a:bodyPr/>
        <a:lstStyle/>
        <a:p>
          <a:endParaRPr lang="da-DK"/>
        </a:p>
      </dgm:t>
    </dgm:pt>
    <dgm:pt modelId="{278666B0-A0A3-4028-A9CD-EC05374FEC98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2ED5296A-C9AA-4531-B480-1A093308C61A}" type="parTrans" cxnId="{E08B41A2-808B-4E5B-A9F2-23285676DC2E}">
      <dgm:prSet/>
      <dgm:spPr/>
      <dgm:t>
        <a:bodyPr/>
        <a:lstStyle/>
        <a:p>
          <a:endParaRPr lang="da-DK"/>
        </a:p>
      </dgm:t>
    </dgm:pt>
    <dgm:pt modelId="{2636E9A0-99A5-44E9-A42E-E3993779038E}" type="sibTrans" cxnId="{E08B41A2-808B-4E5B-A9F2-23285676DC2E}">
      <dgm:prSet/>
      <dgm:spPr/>
      <dgm:t>
        <a:bodyPr/>
        <a:lstStyle/>
        <a:p>
          <a:endParaRPr lang="da-DK"/>
        </a:p>
      </dgm:t>
    </dgm:pt>
    <dgm:pt modelId="{9FBF51C3-40C0-4741-9D0F-48D212A961AC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2550AC7-0806-42DF-AB29-82E75FC9616B}" type="parTrans" cxnId="{DE9C7C18-D476-4E24-9F9F-934476F8DB72}">
      <dgm:prSet/>
      <dgm:spPr/>
      <dgm:t>
        <a:bodyPr/>
        <a:lstStyle/>
        <a:p>
          <a:endParaRPr lang="da-DK"/>
        </a:p>
      </dgm:t>
    </dgm:pt>
    <dgm:pt modelId="{A783AED8-E721-49A6-8303-194CD0688370}" type="sibTrans" cxnId="{DE9C7C18-D476-4E24-9F9F-934476F8DB72}">
      <dgm:prSet/>
      <dgm:spPr/>
      <dgm:t>
        <a:bodyPr/>
        <a:lstStyle/>
        <a:p>
          <a:endParaRPr lang="da-DK"/>
        </a:p>
      </dgm:t>
    </dgm:pt>
    <dgm:pt modelId="{F0BF4F1F-7001-467C-84F8-1B229B5378D2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6E9A44DF-38CB-4742-AB80-728C6B1D9F14}" type="parTrans" cxnId="{E39CB8A1-7241-4FC5-8730-388FC035FDEC}">
      <dgm:prSet/>
      <dgm:spPr/>
      <dgm:t>
        <a:bodyPr/>
        <a:lstStyle/>
        <a:p>
          <a:endParaRPr lang="da-DK"/>
        </a:p>
      </dgm:t>
    </dgm:pt>
    <dgm:pt modelId="{5247E2B6-D694-4BE4-A483-F1972ECF25C7}" type="sibTrans" cxnId="{E39CB8A1-7241-4FC5-8730-388FC035FDEC}">
      <dgm:prSet/>
      <dgm:spPr/>
      <dgm:t>
        <a:bodyPr/>
        <a:lstStyle/>
        <a:p>
          <a:endParaRPr lang="da-DK"/>
        </a:p>
      </dgm:t>
    </dgm:pt>
    <dgm:pt modelId="{A51AF442-034C-4A6E-90BF-0744A33E471D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6F6E5F5F-584B-48DA-9A12-2841221FC71C}" type="parTrans" cxnId="{4C2FD293-8018-4122-9DC5-DC3E34F7C797}">
      <dgm:prSet/>
      <dgm:spPr/>
      <dgm:t>
        <a:bodyPr/>
        <a:lstStyle/>
        <a:p>
          <a:endParaRPr lang="da-DK"/>
        </a:p>
      </dgm:t>
    </dgm:pt>
    <dgm:pt modelId="{BC5FE58F-8C43-48B8-81D0-BCB263C055D4}" type="sibTrans" cxnId="{4C2FD293-8018-4122-9DC5-DC3E34F7C797}">
      <dgm:prSet/>
      <dgm:spPr/>
      <dgm:t>
        <a:bodyPr/>
        <a:lstStyle/>
        <a:p>
          <a:endParaRPr lang="da-DK"/>
        </a:p>
      </dgm:t>
    </dgm:pt>
    <dgm:pt modelId="{8EFE6F4C-C737-427C-BA54-66EAB4DD5B11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359A9C66-10B9-4B03-832E-B26CCB05F808}" type="parTrans" cxnId="{F9243B79-2747-4900-9CD0-E86242609341}">
      <dgm:prSet/>
      <dgm:spPr/>
      <dgm:t>
        <a:bodyPr/>
        <a:lstStyle/>
        <a:p>
          <a:endParaRPr lang="da-DK"/>
        </a:p>
      </dgm:t>
    </dgm:pt>
    <dgm:pt modelId="{9494530F-3257-4A8E-AAC0-A2C8BBA4071D}" type="sibTrans" cxnId="{F9243B79-2747-4900-9CD0-E86242609341}">
      <dgm:prSet/>
      <dgm:spPr/>
      <dgm:t>
        <a:bodyPr/>
        <a:lstStyle/>
        <a:p>
          <a:endParaRPr lang="da-DK"/>
        </a:p>
      </dgm:t>
    </dgm:pt>
    <dgm:pt modelId="{23445D39-5DB1-4AF8-9558-F1E95D012583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E9DD787F-9799-45BF-BD1D-B35A2EFA6E29}" type="parTrans" cxnId="{5C76214B-35A1-431F-B19E-8271CAC5D49E}">
      <dgm:prSet/>
      <dgm:spPr/>
      <dgm:t>
        <a:bodyPr/>
        <a:lstStyle/>
        <a:p>
          <a:endParaRPr lang="da-DK"/>
        </a:p>
      </dgm:t>
    </dgm:pt>
    <dgm:pt modelId="{02B5393D-B823-4D63-8812-1E85AEE9C7CA}" type="sibTrans" cxnId="{5C76214B-35A1-431F-B19E-8271CAC5D49E}">
      <dgm:prSet/>
      <dgm:spPr/>
      <dgm:t>
        <a:bodyPr/>
        <a:lstStyle/>
        <a:p>
          <a:endParaRPr lang="da-DK"/>
        </a:p>
      </dgm:t>
    </dgm:pt>
    <dgm:pt modelId="{3DE16F7B-58BD-405E-883A-220BB5568C28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B3273ACD-E264-42F7-AD31-B92892250C52}" type="parTrans" cxnId="{E83FABBA-0403-4921-B2B6-B5191F890C02}">
      <dgm:prSet/>
      <dgm:spPr/>
      <dgm:t>
        <a:bodyPr/>
        <a:lstStyle/>
        <a:p>
          <a:endParaRPr lang="da-DK"/>
        </a:p>
      </dgm:t>
    </dgm:pt>
    <dgm:pt modelId="{538EF9E8-935C-4AF2-8D97-3BDB6FE26464}" type="sibTrans" cxnId="{E83FABBA-0403-4921-B2B6-B5191F890C02}">
      <dgm:prSet/>
      <dgm:spPr/>
      <dgm:t>
        <a:bodyPr/>
        <a:lstStyle/>
        <a:p>
          <a:endParaRPr lang="da-DK"/>
        </a:p>
      </dgm:t>
    </dgm:pt>
    <dgm:pt modelId="{E654095A-215D-4BD3-ACA5-E153815BEFF3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EDF1B7B6-98B5-4020-BA85-210D4B139D55}" type="parTrans" cxnId="{F49F952F-20C5-46ED-81A2-BAD34BA382A5}">
      <dgm:prSet/>
      <dgm:spPr/>
      <dgm:t>
        <a:bodyPr/>
        <a:lstStyle/>
        <a:p>
          <a:endParaRPr lang="da-DK"/>
        </a:p>
      </dgm:t>
    </dgm:pt>
    <dgm:pt modelId="{57C3B87A-8CDD-4FCD-A328-D67F02708D02}" type="sibTrans" cxnId="{F49F952F-20C5-46ED-81A2-BAD34BA382A5}">
      <dgm:prSet/>
      <dgm:spPr/>
      <dgm:t>
        <a:bodyPr/>
        <a:lstStyle/>
        <a:p>
          <a:endParaRPr lang="da-DK"/>
        </a:p>
      </dgm:t>
    </dgm:pt>
    <dgm:pt modelId="{CA7BCCB1-A58E-46C8-8D38-34BA3D6D7C98}">
      <dgm:prSet phldrT="[Tekst]"/>
      <dgm:spPr/>
      <dgm:t>
        <a:bodyPr/>
        <a:lstStyle/>
        <a:p>
          <a:r>
            <a:rPr lang="da-DK" dirty="0" smtClean="0"/>
            <a:t>13</a:t>
          </a:r>
          <a:endParaRPr lang="da-DK" dirty="0"/>
        </a:p>
      </dgm:t>
    </dgm:pt>
    <dgm:pt modelId="{7035E186-3FC2-4F9C-860E-9FB8A1472486}" type="parTrans" cxnId="{0D516574-5BB7-43C3-A752-69E296B456D9}">
      <dgm:prSet/>
      <dgm:spPr/>
      <dgm:t>
        <a:bodyPr/>
        <a:lstStyle/>
        <a:p>
          <a:endParaRPr lang="da-DK"/>
        </a:p>
      </dgm:t>
    </dgm:pt>
    <dgm:pt modelId="{E8324B95-4E1E-42D0-A16E-B108231C4C68}" type="sibTrans" cxnId="{0D516574-5BB7-43C3-A752-69E296B456D9}">
      <dgm:prSet/>
      <dgm:spPr/>
      <dgm:t>
        <a:bodyPr/>
        <a:lstStyle/>
        <a:p>
          <a:endParaRPr lang="da-DK"/>
        </a:p>
      </dgm:t>
    </dgm:pt>
    <dgm:pt modelId="{E2655F51-F4BD-4863-A2C8-CC85CAB2FFE8}">
      <dgm:prSet phldrT="[Tekst]"/>
      <dgm:spPr/>
      <dgm:t>
        <a:bodyPr/>
        <a:lstStyle/>
        <a:p>
          <a:r>
            <a:rPr lang="da-DK" dirty="0" smtClean="0"/>
            <a:t>14</a:t>
          </a:r>
          <a:endParaRPr lang="da-DK" dirty="0"/>
        </a:p>
      </dgm:t>
    </dgm:pt>
    <dgm:pt modelId="{065A2494-35B0-49C7-B68E-FB08A65BEC21}" type="parTrans" cxnId="{217BBFD4-262C-414A-81AB-E4064BDF56A7}">
      <dgm:prSet/>
      <dgm:spPr/>
      <dgm:t>
        <a:bodyPr/>
        <a:lstStyle/>
        <a:p>
          <a:endParaRPr lang="da-DK"/>
        </a:p>
      </dgm:t>
    </dgm:pt>
    <dgm:pt modelId="{231BE10A-FB95-410B-990D-19BBF971981D}" type="sibTrans" cxnId="{217BBFD4-262C-414A-81AB-E4064BDF56A7}">
      <dgm:prSet/>
      <dgm:spPr/>
      <dgm:t>
        <a:bodyPr/>
        <a:lstStyle/>
        <a:p>
          <a:endParaRPr lang="da-DK"/>
        </a:p>
      </dgm:t>
    </dgm:pt>
    <dgm:pt modelId="{7D211E92-65DA-4F9C-A980-4D39141AC359}">
      <dgm:prSet phldrT="[Tekst]"/>
      <dgm:spPr/>
      <dgm:t>
        <a:bodyPr/>
        <a:lstStyle/>
        <a:p>
          <a:r>
            <a:rPr lang="da-DK" dirty="0" smtClean="0"/>
            <a:t>15</a:t>
          </a:r>
          <a:endParaRPr lang="da-DK" dirty="0"/>
        </a:p>
      </dgm:t>
    </dgm:pt>
    <dgm:pt modelId="{C8B6900C-1728-409A-8C96-20A84A9674A2}" type="parTrans" cxnId="{16150D02-EB03-43CA-973C-5C9BFEC892E0}">
      <dgm:prSet/>
      <dgm:spPr/>
      <dgm:t>
        <a:bodyPr/>
        <a:lstStyle/>
        <a:p>
          <a:endParaRPr lang="da-DK"/>
        </a:p>
      </dgm:t>
    </dgm:pt>
    <dgm:pt modelId="{A5040AF4-A896-41E7-B209-35DCAA638A4D}" type="sibTrans" cxnId="{16150D02-EB03-43CA-973C-5C9BFEC892E0}">
      <dgm:prSet/>
      <dgm:spPr/>
      <dgm:t>
        <a:bodyPr/>
        <a:lstStyle/>
        <a:p>
          <a:endParaRPr lang="da-DK"/>
        </a:p>
      </dgm:t>
    </dgm:pt>
    <dgm:pt modelId="{FEFE4D62-AC32-48C2-A3E2-628BF5E5687C}">
      <dgm:prSet phldrT="[Tekst]"/>
      <dgm:spPr/>
      <dgm:t>
        <a:bodyPr/>
        <a:lstStyle/>
        <a:p>
          <a:r>
            <a:rPr lang="da-DK" dirty="0" smtClean="0"/>
            <a:t>16</a:t>
          </a:r>
          <a:endParaRPr lang="da-DK" dirty="0"/>
        </a:p>
      </dgm:t>
    </dgm:pt>
    <dgm:pt modelId="{57DAC0B2-7640-4957-8698-0C3935629F2F}" type="parTrans" cxnId="{E1357CD0-529A-4540-9C69-37776E960DDF}">
      <dgm:prSet/>
      <dgm:spPr/>
      <dgm:t>
        <a:bodyPr/>
        <a:lstStyle/>
        <a:p>
          <a:endParaRPr lang="da-DK"/>
        </a:p>
      </dgm:t>
    </dgm:pt>
    <dgm:pt modelId="{05AB6DFC-8E21-4EF7-9202-A2939AE028DC}" type="sibTrans" cxnId="{E1357CD0-529A-4540-9C69-37776E960DDF}">
      <dgm:prSet/>
      <dgm:spPr/>
      <dgm:t>
        <a:bodyPr/>
        <a:lstStyle/>
        <a:p>
          <a:endParaRPr lang="da-DK"/>
        </a:p>
      </dgm:t>
    </dgm:pt>
    <dgm:pt modelId="{EFB14BD5-FFED-4923-971D-4BDBD1BDC69C}">
      <dgm:prSet phldrT="[Tekst]"/>
      <dgm:spPr/>
      <dgm:t>
        <a:bodyPr/>
        <a:lstStyle/>
        <a:p>
          <a:r>
            <a:rPr lang="da-DK" dirty="0" smtClean="0"/>
            <a:t>17</a:t>
          </a:r>
          <a:endParaRPr lang="da-DK" dirty="0"/>
        </a:p>
      </dgm:t>
    </dgm:pt>
    <dgm:pt modelId="{4C9E22EE-91CC-4B0D-9295-D8CA44C04558}" type="parTrans" cxnId="{AABEDAC4-A1C4-4AE2-BFEC-2D7F3B2F88B9}">
      <dgm:prSet/>
      <dgm:spPr/>
      <dgm:t>
        <a:bodyPr/>
        <a:lstStyle/>
        <a:p>
          <a:endParaRPr lang="da-DK"/>
        </a:p>
      </dgm:t>
    </dgm:pt>
    <dgm:pt modelId="{44247F8C-B010-4A5F-AF56-DD34B77C2498}" type="sibTrans" cxnId="{AABEDAC4-A1C4-4AE2-BFEC-2D7F3B2F88B9}">
      <dgm:prSet/>
      <dgm:spPr/>
      <dgm:t>
        <a:bodyPr/>
        <a:lstStyle/>
        <a:p>
          <a:endParaRPr lang="da-DK"/>
        </a:p>
      </dgm:t>
    </dgm:pt>
    <dgm:pt modelId="{5D4EC798-4451-4F77-989B-2DF5356BE13A}">
      <dgm:prSet phldrT="[Tekst]"/>
      <dgm:spPr/>
      <dgm:t>
        <a:bodyPr/>
        <a:lstStyle/>
        <a:p>
          <a:r>
            <a:rPr lang="da-DK" dirty="0" smtClean="0"/>
            <a:t>18 </a:t>
          </a:r>
          <a:endParaRPr lang="da-DK" dirty="0"/>
        </a:p>
      </dgm:t>
    </dgm:pt>
    <dgm:pt modelId="{120D9B9D-6668-4998-A39A-5D859CADBC27}" type="parTrans" cxnId="{8680DE6F-1A0E-4CDE-9002-3F1150A844E3}">
      <dgm:prSet/>
      <dgm:spPr/>
      <dgm:t>
        <a:bodyPr/>
        <a:lstStyle/>
        <a:p>
          <a:endParaRPr lang="da-DK"/>
        </a:p>
      </dgm:t>
    </dgm:pt>
    <dgm:pt modelId="{188A48E3-C7AB-4D60-851D-E409B2E8D070}" type="sibTrans" cxnId="{8680DE6F-1A0E-4CDE-9002-3F1150A844E3}">
      <dgm:prSet/>
      <dgm:spPr/>
      <dgm:t>
        <a:bodyPr/>
        <a:lstStyle/>
        <a:p>
          <a:endParaRPr lang="da-DK"/>
        </a:p>
      </dgm:t>
    </dgm:pt>
    <dgm:pt modelId="{30BE14DA-C963-4D74-903D-A14C48EE8FB9}">
      <dgm:prSet phldrT="[Tekst]"/>
      <dgm:spPr/>
      <dgm:t>
        <a:bodyPr/>
        <a:lstStyle/>
        <a:p>
          <a:r>
            <a:rPr lang="da-DK" dirty="0" smtClean="0"/>
            <a:t>19</a:t>
          </a:r>
          <a:endParaRPr lang="da-DK" dirty="0"/>
        </a:p>
      </dgm:t>
    </dgm:pt>
    <dgm:pt modelId="{F9AB36B5-463C-4658-AD76-50F00A956894}" type="parTrans" cxnId="{7F2F737B-4394-451D-8851-A42FCC642B75}">
      <dgm:prSet/>
      <dgm:spPr/>
      <dgm:t>
        <a:bodyPr/>
        <a:lstStyle/>
        <a:p>
          <a:endParaRPr lang="da-DK"/>
        </a:p>
      </dgm:t>
    </dgm:pt>
    <dgm:pt modelId="{F74ECB15-9783-4B11-BD36-E0FE809002D5}" type="sibTrans" cxnId="{7F2F737B-4394-451D-8851-A42FCC642B75}">
      <dgm:prSet/>
      <dgm:spPr/>
      <dgm:t>
        <a:bodyPr/>
        <a:lstStyle/>
        <a:p>
          <a:endParaRPr lang="da-DK"/>
        </a:p>
      </dgm:t>
    </dgm:pt>
    <dgm:pt modelId="{571B094A-FD3C-4551-87FD-0865C57D1BA7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4C19B7FD-C125-4F21-B366-5E8110011CC2}" type="parTrans" cxnId="{7ED77B5E-1C20-4695-A631-7186BF8216E4}">
      <dgm:prSet/>
      <dgm:spPr/>
      <dgm:t>
        <a:bodyPr/>
        <a:lstStyle/>
        <a:p>
          <a:endParaRPr lang="da-DK"/>
        </a:p>
      </dgm:t>
    </dgm:pt>
    <dgm:pt modelId="{45A8646C-16A1-4C04-8D6A-FB6CD8146908}" type="sibTrans" cxnId="{7ED77B5E-1C20-4695-A631-7186BF8216E4}">
      <dgm:prSet/>
      <dgm:spPr/>
      <dgm:t>
        <a:bodyPr/>
        <a:lstStyle/>
        <a:p>
          <a:endParaRPr lang="da-DK"/>
        </a:p>
      </dgm:t>
    </dgm:pt>
    <dgm:pt modelId="{345AF03F-313E-4663-A001-9A624AC923BF}">
      <dgm:prSet phldrT="[Tekst]"/>
      <dgm:spPr/>
      <dgm:t>
        <a:bodyPr/>
        <a:lstStyle/>
        <a:p>
          <a:r>
            <a:rPr lang="da-DK" dirty="0" smtClean="0"/>
            <a:t>12</a:t>
          </a:r>
          <a:endParaRPr lang="da-DK" dirty="0"/>
        </a:p>
      </dgm:t>
    </dgm:pt>
    <dgm:pt modelId="{86623DCB-07FD-4730-99C7-66956CD44221}" type="parTrans" cxnId="{60745627-EDF5-44FE-B97A-F04FB699E8D4}">
      <dgm:prSet/>
      <dgm:spPr/>
      <dgm:t>
        <a:bodyPr/>
        <a:lstStyle/>
        <a:p>
          <a:endParaRPr lang="da-DK"/>
        </a:p>
      </dgm:t>
    </dgm:pt>
    <dgm:pt modelId="{8CA4D8B8-79E0-4299-B50C-75F92DFFE772}" type="sibTrans" cxnId="{60745627-EDF5-44FE-B97A-F04FB699E8D4}">
      <dgm:prSet/>
      <dgm:spPr/>
      <dgm:t>
        <a:bodyPr/>
        <a:lstStyle/>
        <a:p>
          <a:endParaRPr lang="da-DK"/>
        </a:p>
      </dgm:t>
    </dgm:pt>
    <dgm:pt modelId="{687B1F75-AA84-4634-818E-15330DB30EA2}">
      <dgm:prSet phldrT="[Tekst]"/>
      <dgm:spPr/>
      <dgm:t>
        <a:bodyPr/>
        <a:lstStyle/>
        <a:p>
          <a:r>
            <a:rPr lang="da-DK" dirty="0" smtClean="0"/>
            <a:t>20</a:t>
          </a:r>
          <a:endParaRPr lang="da-DK" dirty="0"/>
        </a:p>
      </dgm:t>
    </dgm:pt>
    <dgm:pt modelId="{6A8C2055-C416-4476-9865-A7AC37C3C5E4}" type="sibTrans" cxnId="{4216BBEC-5C11-4DB6-9E60-342B42B78CE0}">
      <dgm:prSet/>
      <dgm:spPr/>
      <dgm:t>
        <a:bodyPr/>
        <a:lstStyle/>
        <a:p>
          <a:endParaRPr lang="da-DK"/>
        </a:p>
      </dgm:t>
    </dgm:pt>
    <dgm:pt modelId="{E3474220-FBC0-4040-AA95-B97D028284BA}" type="parTrans" cxnId="{4216BBEC-5C11-4DB6-9E60-342B42B78CE0}">
      <dgm:prSet/>
      <dgm:spPr/>
      <dgm:t>
        <a:bodyPr/>
        <a:lstStyle/>
        <a:p>
          <a:endParaRPr lang="da-DK"/>
        </a:p>
      </dgm:t>
    </dgm:pt>
    <dgm:pt modelId="{B5A10960-BDC3-4C6E-AD00-80A3F2B69156}">
      <dgm:prSet phldrT="[Tekst]"/>
      <dgm:spPr/>
      <dgm:t>
        <a:bodyPr/>
        <a:lstStyle/>
        <a:p>
          <a:r>
            <a:rPr lang="da-DK" dirty="0" smtClean="0"/>
            <a:t>21</a:t>
          </a:r>
          <a:endParaRPr lang="da-DK" dirty="0"/>
        </a:p>
      </dgm:t>
    </dgm:pt>
    <dgm:pt modelId="{6DBDF803-F392-4F8F-9EE7-9F24421A5CCA}" type="sibTrans" cxnId="{E7847FC7-4E32-44CE-985C-ECCBE55E3BB9}">
      <dgm:prSet/>
      <dgm:spPr/>
      <dgm:t>
        <a:bodyPr/>
        <a:lstStyle/>
        <a:p>
          <a:endParaRPr lang="da-DK"/>
        </a:p>
      </dgm:t>
    </dgm:pt>
    <dgm:pt modelId="{8AFF5173-81A8-48F9-BF2D-1CEE01AF9D79}" type="parTrans" cxnId="{E7847FC7-4E32-44CE-985C-ECCBE55E3BB9}">
      <dgm:prSet/>
      <dgm:spPr/>
      <dgm:t>
        <a:bodyPr/>
        <a:lstStyle/>
        <a:p>
          <a:endParaRPr lang="da-DK"/>
        </a:p>
      </dgm:t>
    </dgm:pt>
    <dgm:pt modelId="{37EBA631-1ED7-433F-B047-CE7A7C00AABA}">
      <dgm:prSet phldrT="[Tekst]"/>
      <dgm:spPr/>
      <dgm:t>
        <a:bodyPr/>
        <a:lstStyle/>
        <a:p>
          <a:r>
            <a:rPr lang="da-DK" dirty="0" smtClean="0"/>
            <a:t>22</a:t>
          </a:r>
          <a:endParaRPr lang="da-DK" dirty="0"/>
        </a:p>
      </dgm:t>
    </dgm:pt>
    <dgm:pt modelId="{CE4114F6-AABF-428E-A3DC-CD842755A362}" type="sibTrans" cxnId="{1F802504-4040-459C-A08C-7406E0E65BCF}">
      <dgm:prSet/>
      <dgm:spPr/>
      <dgm:t>
        <a:bodyPr/>
        <a:lstStyle/>
        <a:p>
          <a:endParaRPr lang="da-DK"/>
        </a:p>
      </dgm:t>
    </dgm:pt>
    <dgm:pt modelId="{428968B1-BAFC-49B8-A1F8-6034FC09F1FA}" type="parTrans" cxnId="{1F802504-4040-459C-A08C-7406E0E65BCF}">
      <dgm:prSet/>
      <dgm:spPr/>
      <dgm:t>
        <a:bodyPr/>
        <a:lstStyle/>
        <a:p>
          <a:endParaRPr lang="da-DK"/>
        </a:p>
      </dgm:t>
    </dgm:pt>
    <dgm:pt modelId="{B139D4ED-0210-469A-BD3B-2682C3918D1A}">
      <dgm:prSet phldrT="[Tekst]"/>
      <dgm:spPr/>
      <dgm:t>
        <a:bodyPr/>
        <a:lstStyle/>
        <a:p>
          <a:r>
            <a:rPr lang="da-DK" dirty="0" smtClean="0"/>
            <a:t>23</a:t>
          </a:r>
          <a:endParaRPr lang="da-DK" dirty="0"/>
        </a:p>
      </dgm:t>
    </dgm:pt>
    <dgm:pt modelId="{7025EE00-1C55-427F-B364-3CB4CA681824}" type="sibTrans" cxnId="{0B0831A3-5D15-4ABC-92C3-0EF53DB1AB36}">
      <dgm:prSet/>
      <dgm:spPr/>
      <dgm:t>
        <a:bodyPr/>
        <a:lstStyle/>
        <a:p>
          <a:endParaRPr lang="da-DK"/>
        </a:p>
      </dgm:t>
    </dgm:pt>
    <dgm:pt modelId="{6F5D3AC8-E065-4A1F-A0D8-EC6695F8DFA3}" type="parTrans" cxnId="{0B0831A3-5D15-4ABC-92C3-0EF53DB1AB36}">
      <dgm:prSet/>
      <dgm:spPr/>
      <dgm:t>
        <a:bodyPr/>
        <a:lstStyle/>
        <a:p>
          <a:endParaRPr lang="da-DK"/>
        </a:p>
      </dgm:t>
    </dgm:pt>
    <dgm:pt modelId="{1C221362-0000-47DE-9F4D-AEFD56BD7E1E}">
      <dgm:prSet phldrT="[Tekst]"/>
      <dgm:spPr/>
      <dgm:t>
        <a:bodyPr/>
        <a:lstStyle/>
        <a:p>
          <a:r>
            <a:rPr lang="da-DK" dirty="0" smtClean="0"/>
            <a:t>24</a:t>
          </a:r>
          <a:endParaRPr lang="da-DK" dirty="0"/>
        </a:p>
      </dgm:t>
    </dgm:pt>
    <dgm:pt modelId="{23387D79-AEFD-47BE-B403-8C4B13875B46}" type="sibTrans" cxnId="{DC266978-0500-4243-8205-EA0DCC0C056E}">
      <dgm:prSet/>
      <dgm:spPr/>
      <dgm:t>
        <a:bodyPr/>
        <a:lstStyle/>
        <a:p>
          <a:endParaRPr lang="da-DK"/>
        </a:p>
      </dgm:t>
    </dgm:pt>
    <dgm:pt modelId="{EC0A7521-4922-42B3-B672-253E7EF414BF}" type="parTrans" cxnId="{DC266978-0500-4243-8205-EA0DCC0C056E}">
      <dgm:prSet/>
      <dgm:spPr/>
      <dgm:t>
        <a:bodyPr/>
        <a:lstStyle/>
        <a:p>
          <a:endParaRPr lang="da-DK"/>
        </a:p>
      </dgm:t>
    </dgm:pt>
    <dgm:pt modelId="{6D18D2BF-9DA2-472C-AB4E-1650728CEE65}">
      <dgm:prSet phldrT="[Tekst]"/>
      <dgm:spPr/>
      <dgm:t>
        <a:bodyPr/>
        <a:lstStyle/>
        <a:p>
          <a:r>
            <a:rPr lang="da-DK" dirty="0" smtClean="0"/>
            <a:t>25</a:t>
          </a:r>
          <a:endParaRPr lang="da-DK" dirty="0"/>
        </a:p>
      </dgm:t>
    </dgm:pt>
    <dgm:pt modelId="{91687042-3336-4ED5-97E7-A6A1DDA02217}" type="sibTrans" cxnId="{B3BEB786-1D93-4017-8859-0FC23071B7B5}">
      <dgm:prSet/>
      <dgm:spPr/>
      <dgm:t>
        <a:bodyPr/>
        <a:lstStyle/>
        <a:p>
          <a:endParaRPr lang="da-DK"/>
        </a:p>
      </dgm:t>
    </dgm:pt>
    <dgm:pt modelId="{BDA331DB-1745-4592-B727-0BBE65D6591E}" type="parTrans" cxnId="{B3BEB786-1D93-4017-8859-0FC23071B7B5}">
      <dgm:prSet/>
      <dgm:spPr/>
      <dgm:t>
        <a:bodyPr/>
        <a:lstStyle/>
        <a:p>
          <a:endParaRPr lang="da-DK"/>
        </a:p>
      </dgm:t>
    </dgm:pt>
    <dgm:pt modelId="{17894C9A-5FC0-4FC4-AECB-64A24761EFF2}">
      <dgm:prSet phldrT="[Tekst]"/>
      <dgm:spPr/>
      <dgm:t>
        <a:bodyPr/>
        <a:lstStyle/>
        <a:p>
          <a:r>
            <a:rPr lang="da-DK" dirty="0" smtClean="0"/>
            <a:t>26</a:t>
          </a:r>
          <a:endParaRPr lang="da-DK" dirty="0"/>
        </a:p>
      </dgm:t>
    </dgm:pt>
    <dgm:pt modelId="{93CAB9A2-18CE-413A-A6FB-BC2098368656}" type="sibTrans" cxnId="{E2E5DF1B-D6DC-441A-84A4-802BE6FC20DC}">
      <dgm:prSet/>
      <dgm:spPr/>
      <dgm:t>
        <a:bodyPr/>
        <a:lstStyle/>
        <a:p>
          <a:endParaRPr lang="da-DK"/>
        </a:p>
      </dgm:t>
    </dgm:pt>
    <dgm:pt modelId="{29C83F06-4A94-42B2-A12C-3CD639C08F82}" type="parTrans" cxnId="{E2E5DF1B-D6DC-441A-84A4-802BE6FC20DC}">
      <dgm:prSet/>
      <dgm:spPr/>
      <dgm:t>
        <a:bodyPr/>
        <a:lstStyle/>
        <a:p>
          <a:endParaRPr lang="da-DK"/>
        </a:p>
      </dgm:t>
    </dgm:pt>
    <dgm:pt modelId="{AC0DD1AD-3710-4774-B73B-E88D0DB80405}">
      <dgm:prSet phldrT="[Tekst]"/>
      <dgm:spPr/>
      <dgm:t>
        <a:bodyPr/>
        <a:lstStyle/>
        <a:p>
          <a:r>
            <a:rPr lang="da-DK" dirty="0" smtClean="0"/>
            <a:t>27</a:t>
          </a:r>
          <a:endParaRPr lang="da-DK" dirty="0"/>
        </a:p>
      </dgm:t>
    </dgm:pt>
    <dgm:pt modelId="{88E59EC1-43EC-4C1D-88C9-776A9E046364}" type="sibTrans" cxnId="{B8D7E41F-6F9F-4EB4-BDB3-16A0F7128B24}">
      <dgm:prSet/>
      <dgm:spPr/>
      <dgm:t>
        <a:bodyPr/>
        <a:lstStyle/>
        <a:p>
          <a:endParaRPr lang="da-DK"/>
        </a:p>
      </dgm:t>
    </dgm:pt>
    <dgm:pt modelId="{C958A228-3CB6-4FDD-9E88-FA54244E680E}" type="parTrans" cxnId="{B8D7E41F-6F9F-4EB4-BDB3-16A0F7128B24}">
      <dgm:prSet/>
      <dgm:spPr/>
      <dgm:t>
        <a:bodyPr/>
        <a:lstStyle/>
        <a:p>
          <a:endParaRPr lang="da-DK"/>
        </a:p>
      </dgm:t>
    </dgm:pt>
    <dgm:pt modelId="{DD84C22D-47D2-4143-BADE-4E18AFA9DA66}">
      <dgm:prSet phldrT="[Tekst]"/>
      <dgm:spPr/>
      <dgm:t>
        <a:bodyPr/>
        <a:lstStyle/>
        <a:p>
          <a:r>
            <a:rPr lang="da-DK" dirty="0" smtClean="0"/>
            <a:t>28</a:t>
          </a:r>
          <a:endParaRPr lang="da-DK" dirty="0"/>
        </a:p>
      </dgm:t>
    </dgm:pt>
    <dgm:pt modelId="{8B392092-8D58-41C2-B913-8471ACD95F6F}" type="sibTrans" cxnId="{D4E938F4-4F06-4135-8136-DC691536F6C8}">
      <dgm:prSet/>
      <dgm:spPr/>
      <dgm:t>
        <a:bodyPr/>
        <a:lstStyle/>
        <a:p>
          <a:endParaRPr lang="da-DK"/>
        </a:p>
      </dgm:t>
    </dgm:pt>
    <dgm:pt modelId="{186EA993-8A26-4104-82C6-294A27ECAC7E}" type="parTrans" cxnId="{D4E938F4-4F06-4135-8136-DC691536F6C8}">
      <dgm:prSet/>
      <dgm:spPr/>
      <dgm:t>
        <a:bodyPr/>
        <a:lstStyle/>
        <a:p>
          <a:endParaRPr lang="da-DK"/>
        </a:p>
      </dgm:t>
    </dgm:pt>
    <dgm:pt modelId="{C14FFAD1-FABF-4220-81A5-0D098AE89EC1}">
      <dgm:prSet phldrT="[Tekst]"/>
      <dgm:spPr/>
      <dgm:t>
        <a:bodyPr/>
        <a:lstStyle/>
        <a:p>
          <a:r>
            <a:rPr lang="da-DK" dirty="0" smtClean="0"/>
            <a:t>29</a:t>
          </a:r>
          <a:endParaRPr lang="da-DK" dirty="0"/>
        </a:p>
      </dgm:t>
    </dgm:pt>
    <dgm:pt modelId="{0CF994F8-A04D-435A-AD6A-BF69C65A31A8}" type="sibTrans" cxnId="{4DD8CB89-5916-4D2D-91F2-698A9DDD0BC2}">
      <dgm:prSet/>
      <dgm:spPr/>
      <dgm:t>
        <a:bodyPr/>
        <a:lstStyle/>
        <a:p>
          <a:endParaRPr lang="da-DK"/>
        </a:p>
      </dgm:t>
    </dgm:pt>
    <dgm:pt modelId="{02D55583-E85A-4DA6-AB45-EC2249D480A8}" type="parTrans" cxnId="{4DD8CB89-5916-4D2D-91F2-698A9DDD0BC2}">
      <dgm:prSet/>
      <dgm:spPr/>
      <dgm:t>
        <a:bodyPr/>
        <a:lstStyle/>
        <a:p>
          <a:endParaRPr lang="da-DK"/>
        </a:p>
      </dgm:t>
    </dgm:pt>
    <dgm:pt modelId="{0282CD55-E587-468D-853B-17E261C5CADE}">
      <dgm:prSet phldrT="[Tekst]"/>
      <dgm:spPr/>
      <dgm:t>
        <a:bodyPr/>
        <a:lstStyle/>
        <a:p>
          <a:r>
            <a:rPr lang="da-DK" dirty="0" smtClean="0"/>
            <a:t>30</a:t>
          </a:r>
          <a:endParaRPr lang="da-DK" dirty="0"/>
        </a:p>
      </dgm:t>
    </dgm:pt>
    <dgm:pt modelId="{3C0FD646-D5B7-4461-B209-1D2E328E1D6D}" type="sibTrans" cxnId="{F4CA4473-E75B-485F-98CF-8C5DC71F6D44}">
      <dgm:prSet/>
      <dgm:spPr/>
      <dgm:t>
        <a:bodyPr/>
        <a:lstStyle/>
        <a:p>
          <a:endParaRPr lang="da-DK"/>
        </a:p>
      </dgm:t>
    </dgm:pt>
    <dgm:pt modelId="{4E6B905C-D88B-4E7B-986C-8BE5B205E5F8}" type="parTrans" cxnId="{F4CA4473-E75B-485F-98CF-8C5DC71F6D44}">
      <dgm:prSet/>
      <dgm:spPr/>
      <dgm:t>
        <a:bodyPr/>
        <a:lstStyle/>
        <a:p>
          <a:endParaRPr lang="da-DK"/>
        </a:p>
      </dgm:t>
    </dgm:pt>
    <dgm:pt modelId="{18894270-AB0C-4983-8A5F-19EA31403EC0}">
      <dgm:prSet phldrT="[Tekst]"/>
      <dgm:spPr/>
      <dgm:t>
        <a:bodyPr/>
        <a:lstStyle/>
        <a:p>
          <a:r>
            <a:rPr lang="da-DK" dirty="0" smtClean="0"/>
            <a:t>31</a:t>
          </a:r>
          <a:endParaRPr lang="da-DK" dirty="0"/>
        </a:p>
      </dgm:t>
    </dgm:pt>
    <dgm:pt modelId="{1BD231B1-F34B-44FA-8E52-29FF26D69A92}" type="sibTrans" cxnId="{C797C0D4-956E-4AAA-8763-0C59E6036DC6}">
      <dgm:prSet/>
      <dgm:spPr/>
      <dgm:t>
        <a:bodyPr/>
        <a:lstStyle/>
        <a:p>
          <a:endParaRPr lang="da-DK"/>
        </a:p>
      </dgm:t>
    </dgm:pt>
    <dgm:pt modelId="{3C3F3BEB-32E6-42A1-9C4E-517233D1D906}" type="parTrans" cxnId="{C797C0D4-956E-4AAA-8763-0C59E6036DC6}">
      <dgm:prSet/>
      <dgm:spPr/>
      <dgm:t>
        <a:bodyPr/>
        <a:lstStyle/>
        <a:p>
          <a:endParaRPr lang="da-DK"/>
        </a:p>
      </dgm:t>
    </dgm:pt>
    <dgm:pt modelId="{229C50C7-BA75-4112-970E-B76412CF3B58}">
      <dgm:prSet phldrT="[Tekst]"/>
      <dgm:spPr/>
      <dgm:t>
        <a:bodyPr/>
        <a:lstStyle/>
        <a:p>
          <a:r>
            <a:rPr lang="da-DK" dirty="0" smtClean="0"/>
            <a:t>32</a:t>
          </a:r>
          <a:endParaRPr lang="da-DK" dirty="0"/>
        </a:p>
      </dgm:t>
    </dgm:pt>
    <dgm:pt modelId="{7D92B2EF-880A-4EC8-B578-EA00E7AC7034}" type="sibTrans" cxnId="{62852AA2-F7F9-482B-8597-A18A4A11E3A5}">
      <dgm:prSet/>
      <dgm:spPr/>
      <dgm:t>
        <a:bodyPr/>
        <a:lstStyle/>
        <a:p>
          <a:endParaRPr lang="da-DK"/>
        </a:p>
      </dgm:t>
    </dgm:pt>
    <dgm:pt modelId="{AE2D88DC-5407-46CD-9AC2-8E2C090EF36F}" type="parTrans" cxnId="{62852AA2-F7F9-482B-8597-A18A4A11E3A5}">
      <dgm:prSet/>
      <dgm:spPr/>
      <dgm:t>
        <a:bodyPr/>
        <a:lstStyle/>
        <a:p>
          <a:endParaRPr lang="da-DK"/>
        </a:p>
      </dgm:t>
    </dgm:pt>
    <dgm:pt modelId="{8CBCF78A-2B8E-4F95-89B0-FB0B5E27E298}">
      <dgm:prSet phldrT="[Tekst]"/>
      <dgm:spPr/>
      <dgm:t>
        <a:bodyPr/>
        <a:lstStyle/>
        <a:p>
          <a:r>
            <a:rPr lang="da-DK" dirty="0" smtClean="0"/>
            <a:t>33</a:t>
          </a:r>
          <a:endParaRPr lang="da-DK" dirty="0"/>
        </a:p>
      </dgm:t>
    </dgm:pt>
    <dgm:pt modelId="{D26FC75C-0453-49AE-911E-529625A8C253}" type="sibTrans" cxnId="{D4001127-9A06-4653-A86D-96DBD8F55CCD}">
      <dgm:prSet/>
      <dgm:spPr/>
      <dgm:t>
        <a:bodyPr/>
        <a:lstStyle/>
        <a:p>
          <a:endParaRPr lang="da-DK"/>
        </a:p>
      </dgm:t>
    </dgm:pt>
    <dgm:pt modelId="{69E37D61-589D-4926-A16F-CE817EBDB019}" type="parTrans" cxnId="{D4001127-9A06-4653-A86D-96DBD8F55CCD}">
      <dgm:prSet/>
      <dgm:spPr/>
      <dgm:t>
        <a:bodyPr/>
        <a:lstStyle/>
        <a:p>
          <a:endParaRPr lang="da-DK"/>
        </a:p>
      </dgm:t>
    </dgm:pt>
    <dgm:pt modelId="{DD947225-2AA5-4A55-A246-DD71659C9CDC}">
      <dgm:prSet phldrT="[Tekst]"/>
      <dgm:spPr/>
      <dgm:t>
        <a:bodyPr/>
        <a:lstStyle/>
        <a:p>
          <a:r>
            <a:rPr lang="da-DK" dirty="0" smtClean="0"/>
            <a:t>34</a:t>
          </a:r>
          <a:endParaRPr lang="da-DK" dirty="0"/>
        </a:p>
      </dgm:t>
    </dgm:pt>
    <dgm:pt modelId="{25F3E496-9FFC-43D6-B984-22A129A1B529}" type="sibTrans" cxnId="{5E5AD2CD-FC0D-46DA-96E6-9CDF7CCA303E}">
      <dgm:prSet/>
      <dgm:spPr/>
      <dgm:t>
        <a:bodyPr/>
        <a:lstStyle/>
        <a:p>
          <a:endParaRPr lang="da-DK"/>
        </a:p>
      </dgm:t>
    </dgm:pt>
    <dgm:pt modelId="{8F3E469D-10E2-4E7B-AD4C-A4F604BE60F3}" type="parTrans" cxnId="{5E5AD2CD-FC0D-46DA-96E6-9CDF7CCA303E}">
      <dgm:prSet/>
      <dgm:spPr/>
      <dgm:t>
        <a:bodyPr/>
        <a:lstStyle/>
        <a:p>
          <a:endParaRPr lang="da-DK"/>
        </a:p>
      </dgm:t>
    </dgm:pt>
    <dgm:pt modelId="{CBE5F687-DDA0-4901-8CBB-8E5FA6442B6D}">
      <dgm:prSet phldrT="[Tekst]"/>
      <dgm:spPr/>
      <dgm:t>
        <a:bodyPr/>
        <a:lstStyle/>
        <a:p>
          <a:r>
            <a:rPr lang="da-DK" dirty="0" smtClean="0"/>
            <a:t>35</a:t>
          </a:r>
          <a:endParaRPr lang="da-DK" dirty="0"/>
        </a:p>
      </dgm:t>
    </dgm:pt>
    <dgm:pt modelId="{D6A0B9A1-C69A-42E4-A37A-1588BB9B6151}" type="sibTrans" cxnId="{748B1697-EF93-4F25-9485-FF75C1085875}">
      <dgm:prSet/>
      <dgm:spPr/>
      <dgm:t>
        <a:bodyPr/>
        <a:lstStyle/>
        <a:p>
          <a:endParaRPr lang="da-DK"/>
        </a:p>
      </dgm:t>
    </dgm:pt>
    <dgm:pt modelId="{09D27D7A-0D86-49BC-849C-897BC6A1956A}" type="parTrans" cxnId="{748B1697-EF93-4F25-9485-FF75C1085875}">
      <dgm:prSet/>
      <dgm:spPr/>
      <dgm:t>
        <a:bodyPr/>
        <a:lstStyle/>
        <a:p>
          <a:endParaRPr lang="da-DK"/>
        </a:p>
      </dgm:t>
    </dgm:pt>
    <dgm:pt modelId="{DCCA8C20-C207-4512-B815-0BA2217B2E49}">
      <dgm:prSet phldrT="[Tekst]"/>
      <dgm:spPr/>
      <dgm:t>
        <a:bodyPr/>
        <a:lstStyle/>
        <a:p>
          <a:r>
            <a:rPr lang="da-DK" dirty="0" smtClean="0"/>
            <a:t>36</a:t>
          </a:r>
          <a:endParaRPr lang="da-DK" dirty="0"/>
        </a:p>
      </dgm:t>
    </dgm:pt>
    <dgm:pt modelId="{C926DF79-38E7-477C-8183-61BAC218C58F}" type="sibTrans" cxnId="{777732A8-8817-43A9-990F-036E14BD602D}">
      <dgm:prSet/>
      <dgm:spPr/>
      <dgm:t>
        <a:bodyPr/>
        <a:lstStyle/>
        <a:p>
          <a:endParaRPr lang="da-DK"/>
        </a:p>
      </dgm:t>
    </dgm:pt>
    <dgm:pt modelId="{C1145D85-CFCD-4F6B-BE67-EC5487BC8DBD}" type="parTrans" cxnId="{777732A8-8817-43A9-990F-036E14BD602D}">
      <dgm:prSet/>
      <dgm:spPr/>
      <dgm:t>
        <a:bodyPr/>
        <a:lstStyle/>
        <a:p>
          <a:endParaRPr lang="da-DK"/>
        </a:p>
      </dgm:t>
    </dgm:pt>
    <dgm:pt modelId="{63434ECD-2136-4FF7-86DB-760BFCCC7040}" type="pres">
      <dgm:prSet presAssocID="{99C7E8C8-AE61-4FBD-86CB-1E2BCF2467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D999E3-EC76-4F0B-B0E2-DCFB5EAF92BB}" type="pres">
      <dgm:prSet presAssocID="{78F03CCB-5F1B-4DDB-84AE-77C477D80CC8}" presName="node" presStyleLbl="node1" presStyleIdx="0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C3D9EA-2592-4B52-89B9-680E3EB42A5A}" type="pres">
      <dgm:prSet presAssocID="{2ECA668E-7F4B-41B6-98D4-6EBB6130E46F}" presName="sibTrans" presStyleCnt="0"/>
      <dgm:spPr/>
    </dgm:pt>
    <dgm:pt modelId="{AF6D476E-009F-42F6-8496-649EFA18B782}" type="pres">
      <dgm:prSet presAssocID="{571B094A-FD3C-4551-87FD-0865C57D1BA7}" presName="node" presStyleLbl="node1" presStyleIdx="1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50B16EB-8D81-4F0A-9FF4-F464AE42F278}" type="pres">
      <dgm:prSet presAssocID="{45A8646C-16A1-4C04-8D6A-FB6CD8146908}" presName="sibTrans" presStyleCnt="0"/>
      <dgm:spPr/>
    </dgm:pt>
    <dgm:pt modelId="{E680A68A-DB4A-480A-AD69-7B5F3D1DBDDC}" type="pres">
      <dgm:prSet presAssocID="{51DD8258-7E37-41C6-BDF6-922152A5B910}" presName="node" presStyleLbl="node1" presStyleIdx="2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9BE53AF-8A74-4F22-B22D-636766D66FEC}" type="pres">
      <dgm:prSet presAssocID="{FA8384C1-706C-49F6-884A-0FCCA7FD99A3}" presName="sibTrans" presStyleCnt="0"/>
      <dgm:spPr/>
    </dgm:pt>
    <dgm:pt modelId="{5358C427-D5C7-4719-8736-7F9FD0E52455}" type="pres">
      <dgm:prSet presAssocID="{278666B0-A0A3-4028-A9CD-EC05374FEC98}" presName="node" presStyleLbl="node1" presStyleIdx="3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447CFE9-F46E-46B2-9876-50E6809D1E13}" type="pres">
      <dgm:prSet presAssocID="{2636E9A0-99A5-44E9-A42E-E3993779038E}" presName="sibTrans" presStyleCnt="0"/>
      <dgm:spPr/>
    </dgm:pt>
    <dgm:pt modelId="{AEE73AD6-B4CB-4E4E-8EA2-59893981BC40}" type="pres">
      <dgm:prSet presAssocID="{9FBF51C3-40C0-4741-9D0F-48D212A961AC}" presName="node" presStyleLbl="node1" presStyleIdx="4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FB28B9F-B7BD-42EB-8390-99E2DD17CA71}" type="pres">
      <dgm:prSet presAssocID="{A783AED8-E721-49A6-8303-194CD0688370}" presName="sibTrans" presStyleCnt="0"/>
      <dgm:spPr/>
    </dgm:pt>
    <dgm:pt modelId="{0A123948-AA10-486D-BC12-0D73F43CF79E}" type="pres">
      <dgm:prSet presAssocID="{F0BF4F1F-7001-467C-84F8-1B229B5378D2}" presName="node" presStyleLbl="node1" presStyleIdx="5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BDE891D-E5ED-404C-9716-016E29219336}" type="pres">
      <dgm:prSet presAssocID="{5247E2B6-D694-4BE4-A483-F1972ECF25C7}" presName="sibTrans" presStyleCnt="0"/>
      <dgm:spPr/>
    </dgm:pt>
    <dgm:pt modelId="{5512A4C6-8DDE-4DCE-9949-99E62FC522BA}" type="pres">
      <dgm:prSet presAssocID="{A51AF442-034C-4A6E-90BF-0744A33E471D}" presName="node" presStyleLbl="node1" presStyleIdx="6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4A2CEC3-A59B-4943-8B5A-AFF22D71D2D9}" type="pres">
      <dgm:prSet presAssocID="{BC5FE58F-8C43-48B8-81D0-BCB263C055D4}" presName="sibTrans" presStyleCnt="0"/>
      <dgm:spPr/>
    </dgm:pt>
    <dgm:pt modelId="{9AC5F46A-C6E2-46F4-BF0F-B57372500841}" type="pres">
      <dgm:prSet presAssocID="{8EFE6F4C-C737-427C-BA54-66EAB4DD5B11}" presName="node" presStyleLbl="node1" presStyleIdx="7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C887819-AD12-4E14-AB56-6D0DB29BC0C1}" type="pres">
      <dgm:prSet presAssocID="{9494530F-3257-4A8E-AAC0-A2C8BBA4071D}" presName="sibTrans" presStyleCnt="0"/>
      <dgm:spPr/>
    </dgm:pt>
    <dgm:pt modelId="{3D9DAF84-CDEE-4BEC-8E9C-1422DEDDB5A2}" type="pres">
      <dgm:prSet presAssocID="{23445D39-5DB1-4AF8-9558-F1E95D012583}" presName="node" presStyleLbl="node1" presStyleIdx="8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598E63C-267C-4866-882B-376E8DA6893A}" type="pres">
      <dgm:prSet presAssocID="{02B5393D-B823-4D63-8812-1E85AEE9C7CA}" presName="sibTrans" presStyleCnt="0"/>
      <dgm:spPr/>
    </dgm:pt>
    <dgm:pt modelId="{B87CB8EC-59FC-4026-A390-1FDD404C9BC5}" type="pres">
      <dgm:prSet presAssocID="{3DE16F7B-58BD-405E-883A-220BB5568C28}" presName="node" presStyleLbl="node1" presStyleIdx="9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6A52831-EAA3-43C1-8FE0-04C2A0EC17F7}" type="pres">
      <dgm:prSet presAssocID="{538EF9E8-935C-4AF2-8D97-3BDB6FE26464}" presName="sibTrans" presStyleCnt="0"/>
      <dgm:spPr/>
    </dgm:pt>
    <dgm:pt modelId="{4594BDE9-E941-4B68-8C9C-C376EA917881}" type="pres">
      <dgm:prSet presAssocID="{E654095A-215D-4BD3-ACA5-E153815BEFF3}" presName="node" presStyleLbl="node1" presStyleIdx="10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CB2F236-858E-4E31-A5F3-3A5FD6F4E61E}" type="pres">
      <dgm:prSet presAssocID="{57C3B87A-8CDD-4FCD-A328-D67F02708D02}" presName="sibTrans" presStyleCnt="0"/>
      <dgm:spPr/>
    </dgm:pt>
    <dgm:pt modelId="{F1454486-0FC5-4DCC-B1FE-F8EAD2952FD2}" type="pres">
      <dgm:prSet presAssocID="{345AF03F-313E-4663-A001-9A624AC923BF}" presName="node" presStyleLbl="node1" presStyleIdx="11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4092374-19AA-44BE-ACE4-4AAE93F4B004}" type="pres">
      <dgm:prSet presAssocID="{8CA4D8B8-79E0-4299-B50C-75F92DFFE772}" presName="sibTrans" presStyleCnt="0"/>
      <dgm:spPr/>
    </dgm:pt>
    <dgm:pt modelId="{E94CB646-1EBF-492E-9186-41FBC2882AC2}" type="pres">
      <dgm:prSet presAssocID="{CA7BCCB1-A58E-46C8-8D38-34BA3D6D7C98}" presName="node" presStyleLbl="node1" presStyleIdx="12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D550EA8-D195-4A36-B60A-A41FB0C4B1B8}" type="pres">
      <dgm:prSet presAssocID="{E8324B95-4E1E-42D0-A16E-B108231C4C68}" presName="sibTrans" presStyleCnt="0"/>
      <dgm:spPr/>
    </dgm:pt>
    <dgm:pt modelId="{46A19E96-B46B-47FC-8CF6-E61C9E17EC81}" type="pres">
      <dgm:prSet presAssocID="{E2655F51-F4BD-4863-A2C8-CC85CAB2FFE8}" presName="node" presStyleLbl="node1" presStyleIdx="13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376CA07-E2F4-474E-A16B-E03909AFA07B}" type="pres">
      <dgm:prSet presAssocID="{231BE10A-FB95-410B-990D-19BBF971981D}" presName="sibTrans" presStyleCnt="0"/>
      <dgm:spPr/>
    </dgm:pt>
    <dgm:pt modelId="{76303A11-B985-45BC-8582-D25D862F72F2}" type="pres">
      <dgm:prSet presAssocID="{7D211E92-65DA-4F9C-A980-4D39141AC359}" presName="node" presStyleLbl="node1" presStyleIdx="14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F0DB450-7EB7-472E-9060-C93578F79F06}" type="pres">
      <dgm:prSet presAssocID="{A5040AF4-A896-41E7-B209-35DCAA638A4D}" presName="sibTrans" presStyleCnt="0"/>
      <dgm:spPr/>
    </dgm:pt>
    <dgm:pt modelId="{78604ED6-56C6-4897-A9DD-EF3886F5FF9E}" type="pres">
      <dgm:prSet presAssocID="{FEFE4D62-AC32-48C2-A3E2-628BF5E5687C}" presName="node" presStyleLbl="node1" presStyleIdx="15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4C085E-CB0D-41A8-9AFA-5A8A60D58E40}" type="pres">
      <dgm:prSet presAssocID="{05AB6DFC-8E21-4EF7-9202-A2939AE028DC}" presName="sibTrans" presStyleCnt="0"/>
      <dgm:spPr/>
    </dgm:pt>
    <dgm:pt modelId="{B7322ADF-C804-4A6B-A958-D79842CA7B3F}" type="pres">
      <dgm:prSet presAssocID="{EFB14BD5-FFED-4923-971D-4BDBD1BDC69C}" presName="node" presStyleLbl="node1" presStyleIdx="16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9FD879E-FF03-4049-A51E-54E8CB04DFE6}" type="pres">
      <dgm:prSet presAssocID="{44247F8C-B010-4A5F-AF56-DD34B77C2498}" presName="sibTrans" presStyleCnt="0"/>
      <dgm:spPr/>
    </dgm:pt>
    <dgm:pt modelId="{FC8A62DB-11B1-4C3D-B505-0B35D2173C9C}" type="pres">
      <dgm:prSet presAssocID="{5D4EC798-4451-4F77-989B-2DF5356BE13A}" presName="node" presStyleLbl="node1" presStyleIdx="17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403192F-5493-4690-82D2-759126481A85}" type="pres">
      <dgm:prSet presAssocID="{188A48E3-C7AB-4D60-851D-E409B2E8D070}" presName="sibTrans" presStyleCnt="0"/>
      <dgm:spPr/>
    </dgm:pt>
    <dgm:pt modelId="{C447503C-AE9D-42C2-8611-053BA9F959AA}" type="pres">
      <dgm:prSet presAssocID="{30BE14DA-C963-4D74-903D-A14C48EE8FB9}" presName="node" presStyleLbl="node1" presStyleIdx="18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D6E888A-B23B-451C-B80C-495CCA478AD5}" type="pres">
      <dgm:prSet presAssocID="{F74ECB15-9783-4B11-BD36-E0FE809002D5}" presName="sibTrans" presStyleCnt="0"/>
      <dgm:spPr/>
    </dgm:pt>
    <dgm:pt modelId="{60DF5772-B9B4-4B4D-8526-177EB72C8B6C}" type="pres">
      <dgm:prSet presAssocID="{687B1F75-AA84-4634-818E-15330DB30EA2}" presName="node" presStyleLbl="node1" presStyleIdx="19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342DCB7-70A6-4634-BE73-D89F343F6229}" type="pres">
      <dgm:prSet presAssocID="{6A8C2055-C416-4476-9865-A7AC37C3C5E4}" presName="sibTrans" presStyleCnt="0"/>
      <dgm:spPr/>
    </dgm:pt>
    <dgm:pt modelId="{326681CF-7BFB-4452-94F2-BE0508FF96C5}" type="pres">
      <dgm:prSet presAssocID="{B5A10960-BDC3-4C6E-AD00-80A3F2B69156}" presName="node" presStyleLbl="node1" presStyleIdx="20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59656DF-44F7-4677-AD14-E3F26A11251D}" type="pres">
      <dgm:prSet presAssocID="{6DBDF803-F392-4F8F-9EE7-9F24421A5CCA}" presName="sibTrans" presStyleCnt="0"/>
      <dgm:spPr/>
    </dgm:pt>
    <dgm:pt modelId="{B2E53787-4919-415F-AA29-E55EF4AB4E0D}" type="pres">
      <dgm:prSet presAssocID="{37EBA631-1ED7-433F-B047-CE7A7C00AABA}" presName="node" presStyleLbl="node1" presStyleIdx="21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D2B618-FB2D-4852-8FEE-6CC0600B80E8}" type="pres">
      <dgm:prSet presAssocID="{CE4114F6-AABF-428E-A3DC-CD842755A362}" presName="sibTrans" presStyleCnt="0"/>
      <dgm:spPr/>
    </dgm:pt>
    <dgm:pt modelId="{43E959AF-541B-48B3-BB52-930EA3799800}" type="pres">
      <dgm:prSet presAssocID="{B139D4ED-0210-469A-BD3B-2682C3918D1A}" presName="node" presStyleLbl="node1" presStyleIdx="22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6AA753A-06FE-4573-A86E-39373F2469F8}" type="pres">
      <dgm:prSet presAssocID="{7025EE00-1C55-427F-B364-3CB4CA681824}" presName="sibTrans" presStyleCnt="0"/>
      <dgm:spPr/>
    </dgm:pt>
    <dgm:pt modelId="{32C9245C-0B4B-4E2D-86F6-8D03FFA7FDBA}" type="pres">
      <dgm:prSet presAssocID="{1C221362-0000-47DE-9F4D-AEFD56BD7E1E}" presName="node" presStyleLbl="node1" presStyleIdx="23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CCF9521-9835-4C88-9E18-4B2C4F01B467}" type="pres">
      <dgm:prSet presAssocID="{23387D79-AEFD-47BE-B403-8C4B13875B46}" presName="sibTrans" presStyleCnt="0"/>
      <dgm:spPr/>
    </dgm:pt>
    <dgm:pt modelId="{16C68790-699A-4F85-8662-ED6DDF832751}" type="pres">
      <dgm:prSet presAssocID="{6D18D2BF-9DA2-472C-AB4E-1650728CEE65}" presName="node" presStyleLbl="node1" presStyleIdx="24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0B239D-1EB4-4F9B-89B4-45993AAA0350}" type="pres">
      <dgm:prSet presAssocID="{91687042-3336-4ED5-97E7-A6A1DDA02217}" presName="sibTrans" presStyleCnt="0"/>
      <dgm:spPr/>
    </dgm:pt>
    <dgm:pt modelId="{03F0C0DF-4A1F-43E6-BC92-245B7A76D88D}" type="pres">
      <dgm:prSet presAssocID="{17894C9A-5FC0-4FC4-AECB-64A24761EFF2}" presName="node" presStyleLbl="node1" presStyleIdx="25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2C01CA-855F-4D6C-ACD7-4C943090F7E9}" type="pres">
      <dgm:prSet presAssocID="{93CAB9A2-18CE-413A-A6FB-BC2098368656}" presName="sibTrans" presStyleCnt="0"/>
      <dgm:spPr/>
    </dgm:pt>
    <dgm:pt modelId="{B0C8B8CB-BDD5-4BA2-AB33-B33B231C256A}" type="pres">
      <dgm:prSet presAssocID="{AC0DD1AD-3710-4774-B73B-E88D0DB80405}" presName="node" presStyleLbl="node1" presStyleIdx="26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30E1326-AB22-4809-AC7C-281B7EF0A946}" type="pres">
      <dgm:prSet presAssocID="{88E59EC1-43EC-4C1D-88C9-776A9E046364}" presName="sibTrans" presStyleCnt="0"/>
      <dgm:spPr/>
    </dgm:pt>
    <dgm:pt modelId="{46365B0B-0EB4-4CD9-90F0-679DAB5BF917}" type="pres">
      <dgm:prSet presAssocID="{DD84C22D-47D2-4143-BADE-4E18AFA9DA66}" presName="node" presStyleLbl="node1" presStyleIdx="27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859B9A6-1EDA-482E-A2DA-12193F1E7013}" type="pres">
      <dgm:prSet presAssocID="{8B392092-8D58-41C2-B913-8471ACD95F6F}" presName="sibTrans" presStyleCnt="0"/>
      <dgm:spPr/>
    </dgm:pt>
    <dgm:pt modelId="{1F513A6C-D0C8-4D12-A599-C739B42C2C8A}" type="pres">
      <dgm:prSet presAssocID="{C14FFAD1-FABF-4220-81A5-0D098AE89EC1}" presName="node" presStyleLbl="node1" presStyleIdx="28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39A2959-5DE7-45B6-8D98-9EE13520ADF8}" type="pres">
      <dgm:prSet presAssocID="{0CF994F8-A04D-435A-AD6A-BF69C65A31A8}" presName="sibTrans" presStyleCnt="0"/>
      <dgm:spPr/>
    </dgm:pt>
    <dgm:pt modelId="{564A52B9-34CF-472D-B69E-5F8DF9F80EB8}" type="pres">
      <dgm:prSet presAssocID="{0282CD55-E587-468D-853B-17E261C5CADE}" presName="node" presStyleLbl="node1" presStyleIdx="29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9913AE3-0E03-444A-897B-FB4CD58C774F}" type="pres">
      <dgm:prSet presAssocID="{3C0FD646-D5B7-4461-B209-1D2E328E1D6D}" presName="sibTrans" presStyleCnt="0"/>
      <dgm:spPr/>
    </dgm:pt>
    <dgm:pt modelId="{AE1AB18B-673E-4E23-87AB-DA0EA30E8691}" type="pres">
      <dgm:prSet presAssocID="{18894270-AB0C-4983-8A5F-19EA31403EC0}" presName="node" presStyleLbl="node1" presStyleIdx="30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44272DC-3055-4515-8D1E-94E5587DB4D2}" type="pres">
      <dgm:prSet presAssocID="{1BD231B1-F34B-44FA-8E52-29FF26D69A92}" presName="sibTrans" presStyleCnt="0"/>
      <dgm:spPr/>
    </dgm:pt>
    <dgm:pt modelId="{88AFA97C-1AD3-4DD0-B1BF-55DA4A9A6164}" type="pres">
      <dgm:prSet presAssocID="{229C50C7-BA75-4112-970E-B76412CF3B58}" presName="node" presStyleLbl="node1" presStyleIdx="31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4C0D34E-780E-402E-8ABA-BFC9EEC50992}" type="pres">
      <dgm:prSet presAssocID="{7D92B2EF-880A-4EC8-B578-EA00E7AC7034}" presName="sibTrans" presStyleCnt="0"/>
      <dgm:spPr/>
    </dgm:pt>
    <dgm:pt modelId="{A8CFEE47-08E0-483C-B31F-047096079B22}" type="pres">
      <dgm:prSet presAssocID="{8CBCF78A-2B8E-4F95-89B0-FB0B5E27E298}" presName="node" presStyleLbl="node1" presStyleIdx="32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96414B9-E0B2-4273-891F-D2CCE360FF94}" type="pres">
      <dgm:prSet presAssocID="{D26FC75C-0453-49AE-911E-529625A8C253}" presName="sibTrans" presStyleCnt="0"/>
      <dgm:spPr/>
    </dgm:pt>
    <dgm:pt modelId="{43D1F333-0132-4074-912B-78FCA1B0A5C5}" type="pres">
      <dgm:prSet presAssocID="{DD947225-2AA5-4A55-A246-DD71659C9CDC}" presName="node" presStyleLbl="node1" presStyleIdx="33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2D17174-0AC0-4A13-A0B5-BE26F12E7C99}" type="pres">
      <dgm:prSet presAssocID="{25F3E496-9FFC-43D6-B984-22A129A1B529}" presName="sibTrans" presStyleCnt="0"/>
      <dgm:spPr/>
    </dgm:pt>
    <dgm:pt modelId="{9D73B740-3966-4447-AD9A-454C2333101D}" type="pres">
      <dgm:prSet presAssocID="{CBE5F687-DDA0-4901-8CBB-8E5FA6442B6D}" presName="node" presStyleLbl="node1" presStyleIdx="34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7A25321-B0FB-451D-A2AF-D6F806922BC8}" type="pres">
      <dgm:prSet presAssocID="{D6A0B9A1-C69A-42E4-A37A-1588BB9B6151}" presName="sibTrans" presStyleCnt="0"/>
      <dgm:spPr/>
    </dgm:pt>
    <dgm:pt modelId="{7AC4BECF-5378-40BC-9691-E6C34B3FA22E}" type="pres">
      <dgm:prSet presAssocID="{DCCA8C20-C207-4512-B815-0BA2217B2E49}" presName="node" presStyleLbl="node1" presStyleIdx="35" presStyleCnt="3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0D516574-5BB7-43C3-A752-69E296B456D9}" srcId="{99C7E8C8-AE61-4FBD-86CB-1E2BCF2467F6}" destId="{CA7BCCB1-A58E-46C8-8D38-34BA3D6D7C98}" srcOrd="12" destOrd="0" parTransId="{7035E186-3FC2-4F9C-860E-9FB8A1472486}" sibTransId="{E8324B95-4E1E-42D0-A16E-B108231C4C68}"/>
    <dgm:cxn modelId="{60745627-EDF5-44FE-B97A-F04FB699E8D4}" srcId="{99C7E8C8-AE61-4FBD-86CB-1E2BCF2467F6}" destId="{345AF03F-313E-4663-A001-9A624AC923BF}" srcOrd="11" destOrd="0" parTransId="{86623DCB-07FD-4730-99C7-66956CD44221}" sibTransId="{8CA4D8B8-79E0-4299-B50C-75F92DFFE772}"/>
    <dgm:cxn modelId="{D4001127-9A06-4653-A86D-96DBD8F55CCD}" srcId="{99C7E8C8-AE61-4FBD-86CB-1E2BCF2467F6}" destId="{8CBCF78A-2B8E-4F95-89B0-FB0B5E27E298}" srcOrd="32" destOrd="0" parTransId="{69E37D61-589D-4926-A16F-CE817EBDB019}" sibTransId="{D26FC75C-0453-49AE-911E-529625A8C253}"/>
    <dgm:cxn modelId="{F9243B79-2747-4900-9CD0-E86242609341}" srcId="{99C7E8C8-AE61-4FBD-86CB-1E2BCF2467F6}" destId="{8EFE6F4C-C737-427C-BA54-66EAB4DD5B11}" srcOrd="7" destOrd="0" parTransId="{359A9C66-10B9-4B03-832E-B26CCB05F808}" sibTransId="{9494530F-3257-4A8E-AAC0-A2C8BBA4071D}"/>
    <dgm:cxn modelId="{DADD621C-EC7E-4002-8E83-4FDFF3C44BEC}" type="presOf" srcId="{30BE14DA-C963-4D74-903D-A14C48EE8FB9}" destId="{C447503C-AE9D-42C2-8611-053BA9F959AA}" srcOrd="0" destOrd="0" presId="urn:microsoft.com/office/officeart/2005/8/layout/default"/>
    <dgm:cxn modelId="{C797C0D4-956E-4AAA-8763-0C59E6036DC6}" srcId="{99C7E8C8-AE61-4FBD-86CB-1E2BCF2467F6}" destId="{18894270-AB0C-4983-8A5F-19EA31403EC0}" srcOrd="30" destOrd="0" parTransId="{3C3F3BEB-32E6-42A1-9C4E-517233D1D906}" sibTransId="{1BD231B1-F34B-44FA-8E52-29FF26D69A92}"/>
    <dgm:cxn modelId="{DB825621-7483-4425-95FC-4F38DB154DEC}" type="presOf" srcId="{F0BF4F1F-7001-467C-84F8-1B229B5378D2}" destId="{0A123948-AA10-486D-BC12-0D73F43CF79E}" srcOrd="0" destOrd="0" presId="urn:microsoft.com/office/officeart/2005/8/layout/default"/>
    <dgm:cxn modelId="{DE9C7C18-D476-4E24-9F9F-934476F8DB72}" srcId="{99C7E8C8-AE61-4FBD-86CB-1E2BCF2467F6}" destId="{9FBF51C3-40C0-4741-9D0F-48D212A961AC}" srcOrd="4" destOrd="0" parTransId="{C2550AC7-0806-42DF-AB29-82E75FC9616B}" sibTransId="{A783AED8-E721-49A6-8303-194CD0688370}"/>
    <dgm:cxn modelId="{8CC903AF-B681-4390-AE83-B147EAE3B243}" srcId="{99C7E8C8-AE61-4FBD-86CB-1E2BCF2467F6}" destId="{51DD8258-7E37-41C6-BDF6-922152A5B910}" srcOrd="2" destOrd="0" parTransId="{0CF8FACB-3AB8-4F03-B1A4-EEB512A567D5}" sibTransId="{FA8384C1-706C-49F6-884A-0FCCA7FD99A3}"/>
    <dgm:cxn modelId="{E83FABBA-0403-4921-B2B6-B5191F890C02}" srcId="{99C7E8C8-AE61-4FBD-86CB-1E2BCF2467F6}" destId="{3DE16F7B-58BD-405E-883A-220BB5568C28}" srcOrd="9" destOrd="0" parTransId="{B3273ACD-E264-42F7-AD31-B92892250C52}" sibTransId="{538EF9E8-935C-4AF2-8D97-3BDB6FE26464}"/>
    <dgm:cxn modelId="{598841BC-2976-44EA-AC5C-D4D91671A2EE}" type="presOf" srcId="{CA7BCCB1-A58E-46C8-8D38-34BA3D6D7C98}" destId="{E94CB646-1EBF-492E-9186-41FBC2882AC2}" srcOrd="0" destOrd="0" presId="urn:microsoft.com/office/officeart/2005/8/layout/default"/>
    <dgm:cxn modelId="{3A8CBCBA-589E-4670-8F19-DEC20AC19596}" type="presOf" srcId="{51DD8258-7E37-41C6-BDF6-922152A5B910}" destId="{E680A68A-DB4A-480A-AD69-7B5F3D1DBDDC}" srcOrd="0" destOrd="0" presId="urn:microsoft.com/office/officeart/2005/8/layout/default"/>
    <dgm:cxn modelId="{DC266978-0500-4243-8205-EA0DCC0C056E}" srcId="{99C7E8C8-AE61-4FBD-86CB-1E2BCF2467F6}" destId="{1C221362-0000-47DE-9F4D-AEFD56BD7E1E}" srcOrd="23" destOrd="0" parTransId="{EC0A7521-4922-42B3-B672-253E7EF414BF}" sibTransId="{23387D79-AEFD-47BE-B403-8C4B13875B46}"/>
    <dgm:cxn modelId="{4DD8CB89-5916-4D2D-91F2-698A9DDD0BC2}" srcId="{99C7E8C8-AE61-4FBD-86CB-1E2BCF2467F6}" destId="{C14FFAD1-FABF-4220-81A5-0D098AE89EC1}" srcOrd="28" destOrd="0" parTransId="{02D55583-E85A-4DA6-AB45-EC2249D480A8}" sibTransId="{0CF994F8-A04D-435A-AD6A-BF69C65A31A8}"/>
    <dgm:cxn modelId="{F4CA4473-E75B-485F-98CF-8C5DC71F6D44}" srcId="{99C7E8C8-AE61-4FBD-86CB-1E2BCF2467F6}" destId="{0282CD55-E587-468D-853B-17E261C5CADE}" srcOrd="29" destOrd="0" parTransId="{4E6B905C-D88B-4E7B-986C-8BE5B205E5F8}" sibTransId="{3C0FD646-D5B7-4461-B209-1D2E328E1D6D}"/>
    <dgm:cxn modelId="{4216BBEC-5C11-4DB6-9E60-342B42B78CE0}" srcId="{99C7E8C8-AE61-4FBD-86CB-1E2BCF2467F6}" destId="{687B1F75-AA84-4634-818E-15330DB30EA2}" srcOrd="19" destOrd="0" parTransId="{E3474220-FBC0-4040-AA95-B97D028284BA}" sibTransId="{6A8C2055-C416-4476-9865-A7AC37C3C5E4}"/>
    <dgm:cxn modelId="{2D01446A-1D02-491D-9710-2D58238E4431}" type="presOf" srcId="{78F03CCB-5F1B-4DDB-84AE-77C477D80CC8}" destId="{48D999E3-EC76-4F0B-B0E2-DCFB5EAF92BB}" srcOrd="0" destOrd="0" presId="urn:microsoft.com/office/officeart/2005/8/layout/default"/>
    <dgm:cxn modelId="{63DBF10E-DA78-45D0-B716-FF42B4486C22}" type="presOf" srcId="{DD84C22D-47D2-4143-BADE-4E18AFA9DA66}" destId="{46365B0B-0EB4-4CD9-90F0-679DAB5BF917}" srcOrd="0" destOrd="0" presId="urn:microsoft.com/office/officeart/2005/8/layout/default"/>
    <dgm:cxn modelId="{E08B41A2-808B-4E5B-A9F2-23285676DC2E}" srcId="{99C7E8C8-AE61-4FBD-86CB-1E2BCF2467F6}" destId="{278666B0-A0A3-4028-A9CD-EC05374FEC98}" srcOrd="3" destOrd="0" parTransId="{2ED5296A-C9AA-4531-B480-1A093308C61A}" sibTransId="{2636E9A0-99A5-44E9-A42E-E3993779038E}"/>
    <dgm:cxn modelId="{1F802504-4040-459C-A08C-7406E0E65BCF}" srcId="{99C7E8C8-AE61-4FBD-86CB-1E2BCF2467F6}" destId="{37EBA631-1ED7-433F-B047-CE7A7C00AABA}" srcOrd="21" destOrd="0" parTransId="{428968B1-BAFC-49B8-A1F8-6034FC09F1FA}" sibTransId="{CE4114F6-AABF-428E-A3DC-CD842755A362}"/>
    <dgm:cxn modelId="{F1DAB8A8-434F-40CE-864C-3EFC53CFA655}" type="presOf" srcId="{229C50C7-BA75-4112-970E-B76412CF3B58}" destId="{88AFA97C-1AD3-4DD0-B1BF-55DA4A9A6164}" srcOrd="0" destOrd="0" presId="urn:microsoft.com/office/officeart/2005/8/layout/default"/>
    <dgm:cxn modelId="{EAD764C9-C703-4AA7-A6B5-04BB67D9309C}" type="presOf" srcId="{EFB14BD5-FFED-4923-971D-4BDBD1BDC69C}" destId="{B7322ADF-C804-4A6B-A958-D79842CA7B3F}" srcOrd="0" destOrd="0" presId="urn:microsoft.com/office/officeart/2005/8/layout/default"/>
    <dgm:cxn modelId="{5B3F677D-B55F-450C-9110-08965A7C4270}" type="presOf" srcId="{687B1F75-AA84-4634-818E-15330DB30EA2}" destId="{60DF5772-B9B4-4B4D-8526-177EB72C8B6C}" srcOrd="0" destOrd="0" presId="urn:microsoft.com/office/officeart/2005/8/layout/default"/>
    <dgm:cxn modelId="{B29F0CDD-9E8C-4F9E-830F-289D6D8E307B}" type="presOf" srcId="{571B094A-FD3C-4551-87FD-0865C57D1BA7}" destId="{AF6D476E-009F-42F6-8496-649EFA18B782}" srcOrd="0" destOrd="0" presId="urn:microsoft.com/office/officeart/2005/8/layout/default"/>
    <dgm:cxn modelId="{E39CB8A1-7241-4FC5-8730-388FC035FDEC}" srcId="{99C7E8C8-AE61-4FBD-86CB-1E2BCF2467F6}" destId="{F0BF4F1F-7001-467C-84F8-1B229B5378D2}" srcOrd="5" destOrd="0" parTransId="{6E9A44DF-38CB-4742-AB80-728C6B1D9F14}" sibTransId="{5247E2B6-D694-4BE4-A483-F1972ECF25C7}"/>
    <dgm:cxn modelId="{8222948A-523B-4EE4-8BE6-952576CC541F}" type="presOf" srcId="{B139D4ED-0210-469A-BD3B-2682C3918D1A}" destId="{43E959AF-541B-48B3-BB52-930EA3799800}" srcOrd="0" destOrd="0" presId="urn:microsoft.com/office/officeart/2005/8/layout/default"/>
    <dgm:cxn modelId="{62852AA2-F7F9-482B-8597-A18A4A11E3A5}" srcId="{99C7E8C8-AE61-4FBD-86CB-1E2BCF2467F6}" destId="{229C50C7-BA75-4112-970E-B76412CF3B58}" srcOrd="31" destOrd="0" parTransId="{AE2D88DC-5407-46CD-9AC2-8E2C090EF36F}" sibTransId="{7D92B2EF-880A-4EC8-B578-EA00E7AC7034}"/>
    <dgm:cxn modelId="{8B0427C7-AAE6-4C6A-B78C-46B24EEC38C7}" type="presOf" srcId="{5D4EC798-4451-4F77-989B-2DF5356BE13A}" destId="{FC8A62DB-11B1-4C3D-B505-0B35D2173C9C}" srcOrd="0" destOrd="0" presId="urn:microsoft.com/office/officeart/2005/8/layout/default"/>
    <dgm:cxn modelId="{E1357CD0-529A-4540-9C69-37776E960DDF}" srcId="{99C7E8C8-AE61-4FBD-86CB-1E2BCF2467F6}" destId="{FEFE4D62-AC32-48C2-A3E2-628BF5E5687C}" srcOrd="15" destOrd="0" parTransId="{57DAC0B2-7640-4957-8698-0C3935629F2F}" sibTransId="{05AB6DFC-8E21-4EF7-9202-A2939AE028DC}"/>
    <dgm:cxn modelId="{748B1697-EF93-4F25-9485-FF75C1085875}" srcId="{99C7E8C8-AE61-4FBD-86CB-1E2BCF2467F6}" destId="{CBE5F687-DDA0-4901-8CBB-8E5FA6442B6D}" srcOrd="34" destOrd="0" parTransId="{09D27D7A-0D86-49BC-849C-897BC6A1956A}" sibTransId="{D6A0B9A1-C69A-42E4-A37A-1588BB9B6151}"/>
    <dgm:cxn modelId="{FCCBF63A-C5B2-4B57-A32F-A24B3BB3BBE4}" type="presOf" srcId="{8EFE6F4C-C737-427C-BA54-66EAB4DD5B11}" destId="{9AC5F46A-C6E2-46F4-BF0F-B57372500841}" srcOrd="0" destOrd="0" presId="urn:microsoft.com/office/officeart/2005/8/layout/default"/>
    <dgm:cxn modelId="{777732A8-8817-43A9-990F-036E14BD602D}" srcId="{99C7E8C8-AE61-4FBD-86CB-1E2BCF2467F6}" destId="{DCCA8C20-C207-4512-B815-0BA2217B2E49}" srcOrd="35" destOrd="0" parTransId="{C1145D85-CFCD-4F6B-BE67-EC5487BC8DBD}" sibTransId="{C926DF79-38E7-477C-8183-61BAC218C58F}"/>
    <dgm:cxn modelId="{7F2F737B-4394-451D-8851-A42FCC642B75}" srcId="{99C7E8C8-AE61-4FBD-86CB-1E2BCF2467F6}" destId="{30BE14DA-C963-4D74-903D-A14C48EE8FB9}" srcOrd="18" destOrd="0" parTransId="{F9AB36B5-463C-4658-AD76-50F00A956894}" sibTransId="{F74ECB15-9783-4B11-BD36-E0FE809002D5}"/>
    <dgm:cxn modelId="{74E30C66-5688-4858-88E1-988152CD193C}" type="presOf" srcId="{0282CD55-E587-468D-853B-17E261C5CADE}" destId="{564A52B9-34CF-472D-B69E-5F8DF9F80EB8}" srcOrd="0" destOrd="0" presId="urn:microsoft.com/office/officeart/2005/8/layout/default"/>
    <dgm:cxn modelId="{AF4E51C4-D6EC-4226-AA0A-FB2F8AB77A72}" type="presOf" srcId="{DCCA8C20-C207-4512-B815-0BA2217B2E49}" destId="{7AC4BECF-5378-40BC-9691-E6C34B3FA22E}" srcOrd="0" destOrd="0" presId="urn:microsoft.com/office/officeart/2005/8/layout/default"/>
    <dgm:cxn modelId="{556E4B33-99B8-4B69-85BF-2161004CD650}" type="presOf" srcId="{9FBF51C3-40C0-4741-9D0F-48D212A961AC}" destId="{AEE73AD6-B4CB-4E4E-8EA2-59893981BC40}" srcOrd="0" destOrd="0" presId="urn:microsoft.com/office/officeart/2005/8/layout/default"/>
    <dgm:cxn modelId="{F57ED620-A88C-4F1F-A95A-D6957E2AC66F}" type="presOf" srcId="{18894270-AB0C-4983-8A5F-19EA31403EC0}" destId="{AE1AB18B-673E-4E23-87AB-DA0EA30E8691}" srcOrd="0" destOrd="0" presId="urn:microsoft.com/office/officeart/2005/8/layout/default"/>
    <dgm:cxn modelId="{78ACFCD4-CF85-4B9E-80A0-06D9DAA030A5}" type="presOf" srcId="{DD947225-2AA5-4A55-A246-DD71659C9CDC}" destId="{43D1F333-0132-4074-912B-78FCA1B0A5C5}" srcOrd="0" destOrd="0" presId="urn:microsoft.com/office/officeart/2005/8/layout/default"/>
    <dgm:cxn modelId="{5C76214B-35A1-431F-B19E-8271CAC5D49E}" srcId="{99C7E8C8-AE61-4FBD-86CB-1E2BCF2467F6}" destId="{23445D39-5DB1-4AF8-9558-F1E95D012583}" srcOrd="8" destOrd="0" parTransId="{E9DD787F-9799-45BF-BD1D-B35A2EFA6E29}" sibTransId="{02B5393D-B823-4D63-8812-1E85AEE9C7CA}"/>
    <dgm:cxn modelId="{A83B8357-0800-4F71-98CD-214B8FA6F05E}" srcId="{99C7E8C8-AE61-4FBD-86CB-1E2BCF2467F6}" destId="{78F03CCB-5F1B-4DDB-84AE-77C477D80CC8}" srcOrd="0" destOrd="0" parTransId="{E35C3524-1D1D-4AA7-8F23-A3CCC57C6130}" sibTransId="{2ECA668E-7F4B-41B6-98D4-6EBB6130E46F}"/>
    <dgm:cxn modelId="{E7847FC7-4E32-44CE-985C-ECCBE55E3BB9}" srcId="{99C7E8C8-AE61-4FBD-86CB-1E2BCF2467F6}" destId="{B5A10960-BDC3-4C6E-AD00-80A3F2B69156}" srcOrd="20" destOrd="0" parTransId="{8AFF5173-81A8-48F9-BF2D-1CEE01AF9D79}" sibTransId="{6DBDF803-F392-4F8F-9EE7-9F24421A5CCA}"/>
    <dgm:cxn modelId="{C9D204AF-AF08-4070-9959-1374143B077B}" type="presOf" srcId="{7D211E92-65DA-4F9C-A980-4D39141AC359}" destId="{76303A11-B985-45BC-8582-D25D862F72F2}" srcOrd="0" destOrd="0" presId="urn:microsoft.com/office/officeart/2005/8/layout/default"/>
    <dgm:cxn modelId="{D4E938F4-4F06-4135-8136-DC691536F6C8}" srcId="{99C7E8C8-AE61-4FBD-86CB-1E2BCF2467F6}" destId="{DD84C22D-47D2-4143-BADE-4E18AFA9DA66}" srcOrd="27" destOrd="0" parTransId="{186EA993-8A26-4104-82C6-294A27ECAC7E}" sibTransId="{8B392092-8D58-41C2-B913-8471ACD95F6F}"/>
    <dgm:cxn modelId="{66781F63-DAFC-46FB-B83B-8801206164F7}" type="presOf" srcId="{AC0DD1AD-3710-4774-B73B-E88D0DB80405}" destId="{B0C8B8CB-BDD5-4BA2-AB33-B33B231C256A}" srcOrd="0" destOrd="0" presId="urn:microsoft.com/office/officeart/2005/8/layout/default"/>
    <dgm:cxn modelId="{8207E9FD-C806-451D-BE28-41CA3080CF74}" type="presOf" srcId="{C14FFAD1-FABF-4220-81A5-0D098AE89EC1}" destId="{1F513A6C-D0C8-4D12-A599-C739B42C2C8A}" srcOrd="0" destOrd="0" presId="urn:microsoft.com/office/officeart/2005/8/layout/default"/>
    <dgm:cxn modelId="{24A921D6-67D1-4D32-8734-BBC7EE01F60F}" type="presOf" srcId="{FEFE4D62-AC32-48C2-A3E2-628BF5E5687C}" destId="{78604ED6-56C6-4897-A9DD-EF3886F5FF9E}" srcOrd="0" destOrd="0" presId="urn:microsoft.com/office/officeart/2005/8/layout/default"/>
    <dgm:cxn modelId="{673BB6CF-F074-4B86-9A65-A940784C16F3}" type="presOf" srcId="{A51AF442-034C-4A6E-90BF-0744A33E471D}" destId="{5512A4C6-8DDE-4DCE-9949-99E62FC522BA}" srcOrd="0" destOrd="0" presId="urn:microsoft.com/office/officeart/2005/8/layout/default"/>
    <dgm:cxn modelId="{84FA5C19-8923-4961-8BBC-9487C2B3E34D}" type="presOf" srcId="{6D18D2BF-9DA2-472C-AB4E-1650728CEE65}" destId="{16C68790-699A-4F85-8662-ED6DDF832751}" srcOrd="0" destOrd="0" presId="urn:microsoft.com/office/officeart/2005/8/layout/default"/>
    <dgm:cxn modelId="{0714FBB8-A8C6-4856-B6F7-2A0324DEDFA3}" type="presOf" srcId="{CBE5F687-DDA0-4901-8CBB-8E5FA6442B6D}" destId="{9D73B740-3966-4447-AD9A-454C2333101D}" srcOrd="0" destOrd="0" presId="urn:microsoft.com/office/officeart/2005/8/layout/default"/>
    <dgm:cxn modelId="{C8D8FA59-9548-4C11-ADA7-A89E757FA010}" type="presOf" srcId="{17894C9A-5FC0-4FC4-AECB-64A24761EFF2}" destId="{03F0C0DF-4A1F-43E6-BC92-245B7A76D88D}" srcOrd="0" destOrd="0" presId="urn:microsoft.com/office/officeart/2005/8/layout/default"/>
    <dgm:cxn modelId="{0B0831A3-5D15-4ABC-92C3-0EF53DB1AB36}" srcId="{99C7E8C8-AE61-4FBD-86CB-1E2BCF2467F6}" destId="{B139D4ED-0210-469A-BD3B-2682C3918D1A}" srcOrd="22" destOrd="0" parTransId="{6F5D3AC8-E065-4A1F-A0D8-EC6695F8DFA3}" sibTransId="{7025EE00-1C55-427F-B364-3CB4CA681824}"/>
    <dgm:cxn modelId="{7A961E28-A576-4C3D-830C-835FBDFFF0B8}" type="presOf" srcId="{37EBA631-1ED7-433F-B047-CE7A7C00AABA}" destId="{B2E53787-4919-415F-AA29-E55EF4AB4E0D}" srcOrd="0" destOrd="0" presId="urn:microsoft.com/office/officeart/2005/8/layout/default"/>
    <dgm:cxn modelId="{F55818F5-B869-4738-BE01-BBC8210FCF5D}" type="presOf" srcId="{8CBCF78A-2B8E-4F95-89B0-FB0B5E27E298}" destId="{A8CFEE47-08E0-483C-B31F-047096079B22}" srcOrd="0" destOrd="0" presId="urn:microsoft.com/office/officeart/2005/8/layout/default"/>
    <dgm:cxn modelId="{7ED77B5E-1C20-4695-A631-7186BF8216E4}" srcId="{99C7E8C8-AE61-4FBD-86CB-1E2BCF2467F6}" destId="{571B094A-FD3C-4551-87FD-0865C57D1BA7}" srcOrd="1" destOrd="0" parTransId="{4C19B7FD-C125-4F21-B366-5E8110011CC2}" sibTransId="{45A8646C-16A1-4C04-8D6A-FB6CD8146908}"/>
    <dgm:cxn modelId="{71056EBC-CE14-474D-BA56-A81502674829}" type="presOf" srcId="{E2655F51-F4BD-4863-A2C8-CC85CAB2FFE8}" destId="{46A19E96-B46B-47FC-8CF6-E61C9E17EC81}" srcOrd="0" destOrd="0" presId="urn:microsoft.com/office/officeart/2005/8/layout/default"/>
    <dgm:cxn modelId="{6470B3F3-C409-4A9F-9D41-E3F7CBF7BBCE}" type="presOf" srcId="{1C221362-0000-47DE-9F4D-AEFD56BD7E1E}" destId="{32C9245C-0B4B-4E2D-86F6-8D03FFA7FDBA}" srcOrd="0" destOrd="0" presId="urn:microsoft.com/office/officeart/2005/8/layout/default"/>
    <dgm:cxn modelId="{1C82D524-0ED9-4B18-8C0A-2A4DD36796AA}" type="presOf" srcId="{E654095A-215D-4BD3-ACA5-E153815BEFF3}" destId="{4594BDE9-E941-4B68-8C9C-C376EA917881}" srcOrd="0" destOrd="0" presId="urn:microsoft.com/office/officeart/2005/8/layout/default"/>
    <dgm:cxn modelId="{41BEFAEB-39D6-4094-8E09-E4EA852ADDC0}" type="presOf" srcId="{3DE16F7B-58BD-405E-883A-220BB5568C28}" destId="{B87CB8EC-59FC-4026-A390-1FDD404C9BC5}" srcOrd="0" destOrd="0" presId="urn:microsoft.com/office/officeart/2005/8/layout/default"/>
    <dgm:cxn modelId="{B3BEB786-1D93-4017-8859-0FC23071B7B5}" srcId="{99C7E8C8-AE61-4FBD-86CB-1E2BCF2467F6}" destId="{6D18D2BF-9DA2-472C-AB4E-1650728CEE65}" srcOrd="24" destOrd="0" parTransId="{BDA331DB-1745-4592-B727-0BBE65D6591E}" sibTransId="{91687042-3336-4ED5-97E7-A6A1DDA02217}"/>
    <dgm:cxn modelId="{5E5AD2CD-FC0D-46DA-96E6-9CDF7CCA303E}" srcId="{99C7E8C8-AE61-4FBD-86CB-1E2BCF2467F6}" destId="{DD947225-2AA5-4A55-A246-DD71659C9CDC}" srcOrd="33" destOrd="0" parTransId="{8F3E469D-10E2-4E7B-AD4C-A4F604BE60F3}" sibTransId="{25F3E496-9FFC-43D6-B984-22A129A1B529}"/>
    <dgm:cxn modelId="{16150D02-EB03-43CA-973C-5C9BFEC892E0}" srcId="{99C7E8C8-AE61-4FBD-86CB-1E2BCF2467F6}" destId="{7D211E92-65DA-4F9C-A980-4D39141AC359}" srcOrd="14" destOrd="0" parTransId="{C8B6900C-1728-409A-8C96-20A84A9674A2}" sibTransId="{A5040AF4-A896-41E7-B209-35DCAA638A4D}"/>
    <dgm:cxn modelId="{4C2FD293-8018-4122-9DC5-DC3E34F7C797}" srcId="{99C7E8C8-AE61-4FBD-86CB-1E2BCF2467F6}" destId="{A51AF442-034C-4A6E-90BF-0744A33E471D}" srcOrd="6" destOrd="0" parTransId="{6F6E5F5F-584B-48DA-9A12-2841221FC71C}" sibTransId="{BC5FE58F-8C43-48B8-81D0-BCB263C055D4}"/>
    <dgm:cxn modelId="{8680DE6F-1A0E-4CDE-9002-3F1150A844E3}" srcId="{99C7E8C8-AE61-4FBD-86CB-1E2BCF2467F6}" destId="{5D4EC798-4451-4F77-989B-2DF5356BE13A}" srcOrd="17" destOrd="0" parTransId="{120D9B9D-6668-4998-A39A-5D859CADBC27}" sibTransId="{188A48E3-C7AB-4D60-851D-E409B2E8D070}"/>
    <dgm:cxn modelId="{2B7FFCB7-6934-42B2-BDB0-6D8B1A5FF79C}" type="presOf" srcId="{278666B0-A0A3-4028-A9CD-EC05374FEC98}" destId="{5358C427-D5C7-4719-8736-7F9FD0E52455}" srcOrd="0" destOrd="0" presId="urn:microsoft.com/office/officeart/2005/8/layout/default"/>
    <dgm:cxn modelId="{B8D7E41F-6F9F-4EB4-BDB3-16A0F7128B24}" srcId="{99C7E8C8-AE61-4FBD-86CB-1E2BCF2467F6}" destId="{AC0DD1AD-3710-4774-B73B-E88D0DB80405}" srcOrd="26" destOrd="0" parTransId="{C958A228-3CB6-4FDD-9E88-FA54244E680E}" sibTransId="{88E59EC1-43EC-4C1D-88C9-776A9E046364}"/>
    <dgm:cxn modelId="{AA89B0C3-2850-430C-BC1C-E308E08BB48F}" type="presOf" srcId="{23445D39-5DB1-4AF8-9558-F1E95D012583}" destId="{3D9DAF84-CDEE-4BEC-8E9C-1422DEDDB5A2}" srcOrd="0" destOrd="0" presId="urn:microsoft.com/office/officeart/2005/8/layout/default"/>
    <dgm:cxn modelId="{E2E5DF1B-D6DC-441A-84A4-802BE6FC20DC}" srcId="{99C7E8C8-AE61-4FBD-86CB-1E2BCF2467F6}" destId="{17894C9A-5FC0-4FC4-AECB-64A24761EFF2}" srcOrd="25" destOrd="0" parTransId="{29C83F06-4A94-42B2-A12C-3CD639C08F82}" sibTransId="{93CAB9A2-18CE-413A-A6FB-BC2098368656}"/>
    <dgm:cxn modelId="{74232A0F-02D5-4953-B479-E70045B55E84}" type="presOf" srcId="{345AF03F-313E-4663-A001-9A624AC923BF}" destId="{F1454486-0FC5-4DCC-B1FE-F8EAD2952FD2}" srcOrd="0" destOrd="0" presId="urn:microsoft.com/office/officeart/2005/8/layout/default"/>
    <dgm:cxn modelId="{DC0076C5-39A4-4408-8ED7-88812D1D264C}" type="presOf" srcId="{99C7E8C8-AE61-4FBD-86CB-1E2BCF2467F6}" destId="{63434ECD-2136-4FF7-86DB-760BFCCC7040}" srcOrd="0" destOrd="0" presId="urn:microsoft.com/office/officeart/2005/8/layout/default"/>
    <dgm:cxn modelId="{217BBFD4-262C-414A-81AB-E4064BDF56A7}" srcId="{99C7E8C8-AE61-4FBD-86CB-1E2BCF2467F6}" destId="{E2655F51-F4BD-4863-A2C8-CC85CAB2FFE8}" srcOrd="13" destOrd="0" parTransId="{065A2494-35B0-49C7-B68E-FB08A65BEC21}" sibTransId="{231BE10A-FB95-410B-990D-19BBF971981D}"/>
    <dgm:cxn modelId="{AABEDAC4-A1C4-4AE2-BFEC-2D7F3B2F88B9}" srcId="{99C7E8C8-AE61-4FBD-86CB-1E2BCF2467F6}" destId="{EFB14BD5-FFED-4923-971D-4BDBD1BDC69C}" srcOrd="16" destOrd="0" parTransId="{4C9E22EE-91CC-4B0D-9295-D8CA44C04558}" sibTransId="{44247F8C-B010-4A5F-AF56-DD34B77C2498}"/>
    <dgm:cxn modelId="{F49F952F-20C5-46ED-81A2-BAD34BA382A5}" srcId="{99C7E8C8-AE61-4FBD-86CB-1E2BCF2467F6}" destId="{E654095A-215D-4BD3-ACA5-E153815BEFF3}" srcOrd="10" destOrd="0" parTransId="{EDF1B7B6-98B5-4020-BA85-210D4B139D55}" sibTransId="{57C3B87A-8CDD-4FCD-A328-D67F02708D02}"/>
    <dgm:cxn modelId="{5E57710A-9CD3-4128-B678-42EBB1798FB9}" type="presOf" srcId="{B5A10960-BDC3-4C6E-AD00-80A3F2B69156}" destId="{326681CF-7BFB-4452-94F2-BE0508FF96C5}" srcOrd="0" destOrd="0" presId="urn:microsoft.com/office/officeart/2005/8/layout/default"/>
    <dgm:cxn modelId="{50E1E6FD-4E66-411F-8F97-94AB269CD9DB}" type="presParOf" srcId="{63434ECD-2136-4FF7-86DB-760BFCCC7040}" destId="{48D999E3-EC76-4F0B-B0E2-DCFB5EAF92BB}" srcOrd="0" destOrd="0" presId="urn:microsoft.com/office/officeart/2005/8/layout/default"/>
    <dgm:cxn modelId="{7D173939-6D2C-441E-B018-61ADBD64FC20}" type="presParOf" srcId="{63434ECD-2136-4FF7-86DB-760BFCCC7040}" destId="{61C3D9EA-2592-4B52-89B9-680E3EB42A5A}" srcOrd="1" destOrd="0" presId="urn:microsoft.com/office/officeart/2005/8/layout/default"/>
    <dgm:cxn modelId="{D40E4AF8-BB14-4605-8EA9-90A8E9791AE6}" type="presParOf" srcId="{63434ECD-2136-4FF7-86DB-760BFCCC7040}" destId="{AF6D476E-009F-42F6-8496-649EFA18B782}" srcOrd="2" destOrd="0" presId="urn:microsoft.com/office/officeart/2005/8/layout/default"/>
    <dgm:cxn modelId="{430CF913-FB62-46BC-9A16-D52BAEB2B9AA}" type="presParOf" srcId="{63434ECD-2136-4FF7-86DB-760BFCCC7040}" destId="{A50B16EB-8D81-4F0A-9FF4-F464AE42F278}" srcOrd="3" destOrd="0" presId="urn:microsoft.com/office/officeart/2005/8/layout/default"/>
    <dgm:cxn modelId="{688F4496-2B85-42DD-A40F-A8962F303B3D}" type="presParOf" srcId="{63434ECD-2136-4FF7-86DB-760BFCCC7040}" destId="{E680A68A-DB4A-480A-AD69-7B5F3D1DBDDC}" srcOrd="4" destOrd="0" presId="urn:microsoft.com/office/officeart/2005/8/layout/default"/>
    <dgm:cxn modelId="{4A97D869-7F8A-4A85-BFFF-8B37BBE067AA}" type="presParOf" srcId="{63434ECD-2136-4FF7-86DB-760BFCCC7040}" destId="{89BE53AF-8A74-4F22-B22D-636766D66FEC}" srcOrd="5" destOrd="0" presId="urn:microsoft.com/office/officeart/2005/8/layout/default"/>
    <dgm:cxn modelId="{49FA885D-731D-496B-9020-C492019764FC}" type="presParOf" srcId="{63434ECD-2136-4FF7-86DB-760BFCCC7040}" destId="{5358C427-D5C7-4719-8736-7F9FD0E52455}" srcOrd="6" destOrd="0" presId="urn:microsoft.com/office/officeart/2005/8/layout/default"/>
    <dgm:cxn modelId="{684D9524-2B9F-4C6B-BEDB-F9566E0AF059}" type="presParOf" srcId="{63434ECD-2136-4FF7-86DB-760BFCCC7040}" destId="{A447CFE9-F46E-46B2-9876-50E6809D1E13}" srcOrd="7" destOrd="0" presId="urn:microsoft.com/office/officeart/2005/8/layout/default"/>
    <dgm:cxn modelId="{68FE4257-6997-4CE5-AC4A-8E10DB9AA055}" type="presParOf" srcId="{63434ECD-2136-4FF7-86DB-760BFCCC7040}" destId="{AEE73AD6-B4CB-4E4E-8EA2-59893981BC40}" srcOrd="8" destOrd="0" presId="urn:microsoft.com/office/officeart/2005/8/layout/default"/>
    <dgm:cxn modelId="{3991913D-0803-451B-B16B-9E7C72D37A5B}" type="presParOf" srcId="{63434ECD-2136-4FF7-86DB-760BFCCC7040}" destId="{9FB28B9F-B7BD-42EB-8390-99E2DD17CA71}" srcOrd="9" destOrd="0" presId="urn:microsoft.com/office/officeart/2005/8/layout/default"/>
    <dgm:cxn modelId="{1E6B4690-F173-4515-8AC9-566E1449436D}" type="presParOf" srcId="{63434ECD-2136-4FF7-86DB-760BFCCC7040}" destId="{0A123948-AA10-486D-BC12-0D73F43CF79E}" srcOrd="10" destOrd="0" presId="urn:microsoft.com/office/officeart/2005/8/layout/default"/>
    <dgm:cxn modelId="{257BA0D7-497C-410F-9A21-9593C10133BC}" type="presParOf" srcId="{63434ECD-2136-4FF7-86DB-760BFCCC7040}" destId="{8BDE891D-E5ED-404C-9716-016E29219336}" srcOrd="11" destOrd="0" presId="urn:microsoft.com/office/officeart/2005/8/layout/default"/>
    <dgm:cxn modelId="{52ECE242-95FA-4E6E-A462-571F61CA284B}" type="presParOf" srcId="{63434ECD-2136-4FF7-86DB-760BFCCC7040}" destId="{5512A4C6-8DDE-4DCE-9949-99E62FC522BA}" srcOrd="12" destOrd="0" presId="urn:microsoft.com/office/officeart/2005/8/layout/default"/>
    <dgm:cxn modelId="{F5BB4B96-3338-4773-B335-39A1AB408329}" type="presParOf" srcId="{63434ECD-2136-4FF7-86DB-760BFCCC7040}" destId="{44A2CEC3-A59B-4943-8B5A-AFF22D71D2D9}" srcOrd="13" destOrd="0" presId="urn:microsoft.com/office/officeart/2005/8/layout/default"/>
    <dgm:cxn modelId="{B0C3467D-D1CE-4E97-A35A-15A76FE9F064}" type="presParOf" srcId="{63434ECD-2136-4FF7-86DB-760BFCCC7040}" destId="{9AC5F46A-C6E2-46F4-BF0F-B57372500841}" srcOrd="14" destOrd="0" presId="urn:microsoft.com/office/officeart/2005/8/layout/default"/>
    <dgm:cxn modelId="{7F52DB26-8F3F-4C25-AF16-F7311BD053FF}" type="presParOf" srcId="{63434ECD-2136-4FF7-86DB-760BFCCC7040}" destId="{DC887819-AD12-4E14-AB56-6D0DB29BC0C1}" srcOrd="15" destOrd="0" presId="urn:microsoft.com/office/officeart/2005/8/layout/default"/>
    <dgm:cxn modelId="{A1A58E2B-3A53-4519-BDF6-1560ABC0ECA0}" type="presParOf" srcId="{63434ECD-2136-4FF7-86DB-760BFCCC7040}" destId="{3D9DAF84-CDEE-4BEC-8E9C-1422DEDDB5A2}" srcOrd="16" destOrd="0" presId="urn:microsoft.com/office/officeart/2005/8/layout/default"/>
    <dgm:cxn modelId="{3B3903AA-7963-4DAB-8C54-A9BC01C66E89}" type="presParOf" srcId="{63434ECD-2136-4FF7-86DB-760BFCCC7040}" destId="{8598E63C-267C-4866-882B-376E8DA6893A}" srcOrd="17" destOrd="0" presId="urn:microsoft.com/office/officeart/2005/8/layout/default"/>
    <dgm:cxn modelId="{6FD293FA-E075-42FA-8034-47DC8D220C0A}" type="presParOf" srcId="{63434ECD-2136-4FF7-86DB-760BFCCC7040}" destId="{B87CB8EC-59FC-4026-A390-1FDD404C9BC5}" srcOrd="18" destOrd="0" presId="urn:microsoft.com/office/officeart/2005/8/layout/default"/>
    <dgm:cxn modelId="{B004EEC1-7AF2-4F58-BF94-A1885E1979EF}" type="presParOf" srcId="{63434ECD-2136-4FF7-86DB-760BFCCC7040}" destId="{86A52831-EAA3-43C1-8FE0-04C2A0EC17F7}" srcOrd="19" destOrd="0" presId="urn:microsoft.com/office/officeart/2005/8/layout/default"/>
    <dgm:cxn modelId="{EFA1FB53-6368-4FEA-8814-62EEC31F880F}" type="presParOf" srcId="{63434ECD-2136-4FF7-86DB-760BFCCC7040}" destId="{4594BDE9-E941-4B68-8C9C-C376EA917881}" srcOrd="20" destOrd="0" presId="urn:microsoft.com/office/officeart/2005/8/layout/default"/>
    <dgm:cxn modelId="{C62682CD-471F-4A5B-9E9B-A50C23458298}" type="presParOf" srcId="{63434ECD-2136-4FF7-86DB-760BFCCC7040}" destId="{0CB2F236-858E-4E31-A5F3-3A5FD6F4E61E}" srcOrd="21" destOrd="0" presId="urn:microsoft.com/office/officeart/2005/8/layout/default"/>
    <dgm:cxn modelId="{9294F4D3-8E09-4215-9410-5A077580E64C}" type="presParOf" srcId="{63434ECD-2136-4FF7-86DB-760BFCCC7040}" destId="{F1454486-0FC5-4DCC-B1FE-F8EAD2952FD2}" srcOrd="22" destOrd="0" presId="urn:microsoft.com/office/officeart/2005/8/layout/default"/>
    <dgm:cxn modelId="{50B1C216-BEF7-4F24-8AA8-DB9E55435849}" type="presParOf" srcId="{63434ECD-2136-4FF7-86DB-760BFCCC7040}" destId="{44092374-19AA-44BE-ACE4-4AAE93F4B004}" srcOrd="23" destOrd="0" presId="urn:microsoft.com/office/officeart/2005/8/layout/default"/>
    <dgm:cxn modelId="{4D7F7852-69F1-445F-9CA5-86332ED4223C}" type="presParOf" srcId="{63434ECD-2136-4FF7-86DB-760BFCCC7040}" destId="{E94CB646-1EBF-492E-9186-41FBC2882AC2}" srcOrd="24" destOrd="0" presId="urn:microsoft.com/office/officeart/2005/8/layout/default"/>
    <dgm:cxn modelId="{708EB894-CC09-4662-97F5-00C51BEB4EC8}" type="presParOf" srcId="{63434ECD-2136-4FF7-86DB-760BFCCC7040}" destId="{3D550EA8-D195-4A36-B60A-A41FB0C4B1B8}" srcOrd="25" destOrd="0" presId="urn:microsoft.com/office/officeart/2005/8/layout/default"/>
    <dgm:cxn modelId="{ADA49DC2-DB5B-498D-AE63-809073C39498}" type="presParOf" srcId="{63434ECD-2136-4FF7-86DB-760BFCCC7040}" destId="{46A19E96-B46B-47FC-8CF6-E61C9E17EC81}" srcOrd="26" destOrd="0" presId="urn:microsoft.com/office/officeart/2005/8/layout/default"/>
    <dgm:cxn modelId="{A2B449DC-B5E2-4D29-94BE-5888BD7EF5AB}" type="presParOf" srcId="{63434ECD-2136-4FF7-86DB-760BFCCC7040}" destId="{A376CA07-E2F4-474E-A16B-E03909AFA07B}" srcOrd="27" destOrd="0" presId="urn:microsoft.com/office/officeart/2005/8/layout/default"/>
    <dgm:cxn modelId="{4217B677-B0AD-418D-B449-757D055B2A1C}" type="presParOf" srcId="{63434ECD-2136-4FF7-86DB-760BFCCC7040}" destId="{76303A11-B985-45BC-8582-D25D862F72F2}" srcOrd="28" destOrd="0" presId="urn:microsoft.com/office/officeart/2005/8/layout/default"/>
    <dgm:cxn modelId="{E9ECE436-68FD-4F9B-8C55-2FAD01052527}" type="presParOf" srcId="{63434ECD-2136-4FF7-86DB-760BFCCC7040}" destId="{FF0DB450-7EB7-472E-9060-C93578F79F06}" srcOrd="29" destOrd="0" presId="urn:microsoft.com/office/officeart/2005/8/layout/default"/>
    <dgm:cxn modelId="{2B400289-3E54-4BBF-867B-400BD5B2C714}" type="presParOf" srcId="{63434ECD-2136-4FF7-86DB-760BFCCC7040}" destId="{78604ED6-56C6-4897-A9DD-EF3886F5FF9E}" srcOrd="30" destOrd="0" presId="urn:microsoft.com/office/officeart/2005/8/layout/default"/>
    <dgm:cxn modelId="{5F7EC9C4-8786-418F-80DC-D9A548BADCB3}" type="presParOf" srcId="{63434ECD-2136-4FF7-86DB-760BFCCC7040}" destId="{EB4C085E-CB0D-41A8-9AFA-5A8A60D58E40}" srcOrd="31" destOrd="0" presId="urn:microsoft.com/office/officeart/2005/8/layout/default"/>
    <dgm:cxn modelId="{DD2ACAFC-E625-48F9-9CD3-E70DA659D669}" type="presParOf" srcId="{63434ECD-2136-4FF7-86DB-760BFCCC7040}" destId="{B7322ADF-C804-4A6B-A958-D79842CA7B3F}" srcOrd="32" destOrd="0" presId="urn:microsoft.com/office/officeart/2005/8/layout/default"/>
    <dgm:cxn modelId="{C7853507-97A1-4AC5-ACDE-D1020E3A2267}" type="presParOf" srcId="{63434ECD-2136-4FF7-86DB-760BFCCC7040}" destId="{D9FD879E-FF03-4049-A51E-54E8CB04DFE6}" srcOrd="33" destOrd="0" presId="urn:microsoft.com/office/officeart/2005/8/layout/default"/>
    <dgm:cxn modelId="{0D286F8E-35B4-4189-91F7-D22DFF224586}" type="presParOf" srcId="{63434ECD-2136-4FF7-86DB-760BFCCC7040}" destId="{FC8A62DB-11B1-4C3D-B505-0B35D2173C9C}" srcOrd="34" destOrd="0" presId="urn:microsoft.com/office/officeart/2005/8/layout/default"/>
    <dgm:cxn modelId="{547A17B3-26CD-49A3-9DF7-B0C866E0B543}" type="presParOf" srcId="{63434ECD-2136-4FF7-86DB-760BFCCC7040}" destId="{9403192F-5493-4690-82D2-759126481A85}" srcOrd="35" destOrd="0" presId="urn:microsoft.com/office/officeart/2005/8/layout/default"/>
    <dgm:cxn modelId="{4E969CF0-5ADB-4569-8D5E-826CCD59C7C8}" type="presParOf" srcId="{63434ECD-2136-4FF7-86DB-760BFCCC7040}" destId="{C447503C-AE9D-42C2-8611-053BA9F959AA}" srcOrd="36" destOrd="0" presId="urn:microsoft.com/office/officeart/2005/8/layout/default"/>
    <dgm:cxn modelId="{735185CE-F490-4C8F-B1E9-37EA2F9EB27D}" type="presParOf" srcId="{63434ECD-2136-4FF7-86DB-760BFCCC7040}" destId="{8D6E888A-B23B-451C-B80C-495CCA478AD5}" srcOrd="37" destOrd="0" presId="urn:microsoft.com/office/officeart/2005/8/layout/default"/>
    <dgm:cxn modelId="{339D3EDE-ACBB-4527-8626-4E7EDC5AB7FE}" type="presParOf" srcId="{63434ECD-2136-4FF7-86DB-760BFCCC7040}" destId="{60DF5772-B9B4-4B4D-8526-177EB72C8B6C}" srcOrd="38" destOrd="0" presId="urn:microsoft.com/office/officeart/2005/8/layout/default"/>
    <dgm:cxn modelId="{3E4EB8DC-C30F-4D79-98B1-B301AA8B32AE}" type="presParOf" srcId="{63434ECD-2136-4FF7-86DB-760BFCCC7040}" destId="{E342DCB7-70A6-4634-BE73-D89F343F6229}" srcOrd="39" destOrd="0" presId="urn:microsoft.com/office/officeart/2005/8/layout/default"/>
    <dgm:cxn modelId="{E77CA497-2553-4FF9-872B-EBFD91FA55E0}" type="presParOf" srcId="{63434ECD-2136-4FF7-86DB-760BFCCC7040}" destId="{326681CF-7BFB-4452-94F2-BE0508FF96C5}" srcOrd="40" destOrd="0" presId="urn:microsoft.com/office/officeart/2005/8/layout/default"/>
    <dgm:cxn modelId="{D54798DA-B8E9-424C-A2FD-E10091E4BA9A}" type="presParOf" srcId="{63434ECD-2136-4FF7-86DB-760BFCCC7040}" destId="{359656DF-44F7-4677-AD14-E3F26A11251D}" srcOrd="41" destOrd="0" presId="urn:microsoft.com/office/officeart/2005/8/layout/default"/>
    <dgm:cxn modelId="{1E375CA1-0BC8-48D3-B04A-24BB19BEC972}" type="presParOf" srcId="{63434ECD-2136-4FF7-86DB-760BFCCC7040}" destId="{B2E53787-4919-415F-AA29-E55EF4AB4E0D}" srcOrd="42" destOrd="0" presId="urn:microsoft.com/office/officeart/2005/8/layout/default"/>
    <dgm:cxn modelId="{99EAEFC6-74A1-44D0-93E2-BDD36F0EE889}" type="presParOf" srcId="{63434ECD-2136-4FF7-86DB-760BFCCC7040}" destId="{3BD2B618-FB2D-4852-8FEE-6CC0600B80E8}" srcOrd="43" destOrd="0" presId="urn:microsoft.com/office/officeart/2005/8/layout/default"/>
    <dgm:cxn modelId="{BD3B8ABA-49DF-463A-9A2C-0EF0C0E40BF6}" type="presParOf" srcId="{63434ECD-2136-4FF7-86DB-760BFCCC7040}" destId="{43E959AF-541B-48B3-BB52-930EA3799800}" srcOrd="44" destOrd="0" presId="urn:microsoft.com/office/officeart/2005/8/layout/default"/>
    <dgm:cxn modelId="{216414EA-5585-4C09-BE32-879710EA183C}" type="presParOf" srcId="{63434ECD-2136-4FF7-86DB-760BFCCC7040}" destId="{66AA753A-06FE-4573-A86E-39373F2469F8}" srcOrd="45" destOrd="0" presId="urn:microsoft.com/office/officeart/2005/8/layout/default"/>
    <dgm:cxn modelId="{E9480D54-1359-40B4-A8AB-5FC7860B4EB6}" type="presParOf" srcId="{63434ECD-2136-4FF7-86DB-760BFCCC7040}" destId="{32C9245C-0B4B-4E2D-86F6-8D03FFA7FDBA}" srcOrd="46" destOrd="0" presId="urn:microsoft.com/office/officeart/2005/8/layout/default"/>
    <dgm:cxn modelId="{39A20777-3759-497B-A3C0-764DE41EA674}" type="presParOf" srcId="{63434ECD-2136-4FF7-86DB-760BFCCC7040}" destId="{CCCF9521-9835-4C88-9E18-4B2C4F01B467}" srcOrd="47" destOrd="0" presId="urn:microsoft.com/office/officeart/2005/8/layout/default"/>
    <dgm:cxn modelId="{85926DF1-AE28-4AE7-AD8F-0455A9610158}" type="presParOf" srcId="{63434ECD-2136-4FF7-86DB-760BFCCC7040}" destId="{16C68790-699A-4F85-8662-ED6DDF832751}" srcOrd="48" destOrd="0" presId="urn:microsoft.com/office/officeart/2005/8/layout/default"/>
    <dgm:cxn modelId="{A3D388C3-C32D-4C35-BA94-C2A8084BD8A3}" type="presParOf" srcId="{63434ECD-2136-4FF7-86DB-760BFCCC7040}" destId="{290B239D-1EB4-4F9B-89B4-45993AAA0350}" srcOrd="49" destOrd="0" presId="urn:microsoft.com/office/officeart/2005/8/layout/default"/>
    <dgm:cxn modelId="{2404E3D1-9ADC-434B-8DFA-F61D0DEDA11E}" type="presParOf" srcId="{63434ECD-2136-4FF7-86DB-760BFCCC7040}" destId="{03F0C0DF-4A1F-43E6-BC92-245B7A76D88D}" srcOrd="50" destOrd="0" presId="urn:microsoft.com/office/officeart/2005/8/layout/default"/>
    <dgm:cxn modelId="{2805EB61-5B48-4CE0-A0E4-7F1561780FAA}" type="presParOf" srcId="{63434ECD-2136-4FF7-86DB-760BFCCC7040}" destId="{132C01CA-855F-4D6C-ACD7-4C943090F7E9}" srcOrd="51" destOrd="0" presId="urn:microsoft.com/office/officeart/2005/8/layout/default"/>
    <dgm:cxn modelId="{58F47D69-1491-4048-A1D9-CCA707BC05AF}" type="presParOf" srcId="{63434ECD-2136-4FF7-86DB-760BFCCC7040}" destId="{B0C8B8CB-BDD5-4BA2-AB33-B33B231C256A}" srcOrd="52" destOrd="0" presId="urn:microsoft.com/office/officeart/2005/8/layout/default"/>
    <dgm:cxn modelId="{3E599CEF-DDF5-4C8B-9C1C-7666DE50BE4B}" type="presParOf" srcId="{63434ECD-2136-4FF7-86DB-760BFCCC7040}" destId="{B30E1326-AB22-4809-AC7C-281B7EF0A946}" srcOrd="53" destOrd="0" presId="urn:microsoft.com/office/officeart/2005/8/layout/default"/>
    <dgm:cxn modelId="{E4DD0C9E-AA7D-47CA-8F15-330B106B332E}" type="presParOf" srcId="{63434ECD-2136-4FF7-86DB-760BFCCC7040}" destId="{46365B0B-0EB4-4CD9-90F0-679DAB5BF917}" srcOrd="54" destOrd="0" presId="urn:microsoft.com/office/officeart/2005/8/layout/default"/>
    <dgm:cxn modelId="{EF81B101-5754-44E7-A160-93852758E9F6}" type="presParOf" srcId="{63434ECD-2136-4FF7-86DB-760BFCCC7040}" destId="{8859B9A6-1EDA-482E-A2DA-12193F1E7013}" srcOrd="55" destOrd="0" presId="urn:microsoft.com/office/officeart/2005/8/layout/default"/>
    <dgm:cxn modelId="{EF3DEC50-529D-4AA6-BBD6-487D79F2818C}" type="presParOf" srcId="{63434ECD-2136-4FF7-86DB-760BFCCC7040}" destId="{1F513A6C-D0C8-4D12-A599-C739B42C2C8A}" srcOrd="56" destOrd="0" presId="urn:microsoft.com/office/officeart/2005/8/layout/default"/>
    <dgm:cxn modelId="{D59F4131-3371-4942-8EFF-E090D8A44247}" type="presParOf" srcId="{63434ECD-2136-4FF7-86DB-760BFCCC7040}" destId="{639A2959-5DE7-45B6-8D98-9EE13520ADF8}" srcOrd="57" destOrd="0" presId="urn:microsoft.com/office/officeart/2005/8/layout/default"/>
    <dgm:cxn modelId="{0F10787A-6D40-4D63-9E13-F2FF6856C05C}" type="presParOf" srcId="{63434ECD-2136-4FF7-86DB-760BFCCC7040}" destId="{564A52B9-34CF-472D-B69E-5F8DF9F80EB8}" srcOrd="58" destOrd="0" presId="urn:microsoft.com/office/officeart/2005/8/layout/default"/>
    <dgm:cxn modelId="{9BA7B9E1-C27E-4542-8C62-46BFF0E96E99}" type="presParOf" srcId="{63434ECD-2136-4FF7-86DB-760BFCCC7040}" destId="{E9913AE3-0E03-444A-897B-FB4CD58C774F}" srcOrd="59" destOrd="0" presId="urn:microsoft.com/office/officeart/2005/8/layout/default"/>
    <dgm:cxn modelId="{CFEC6335-21BB-4366-B755-1088BD7E0554}" type="presParOf" srcId="{63434ECD-2136-4FF7-86DB-760BFCCC7040}" destId="{AE1AB18B-673E-4E23-87AB-DA0EA30E8691}" srcOrd="60" destOrd="0" presId="urn:microsoft.com/office/officeart/2005/8/layout/default"/>
    <dgm:cxn modelId="{3CA665B4-EA95-45CB-9781-B146669B835F}" type="presParOf" srcId="{63434ECD-2136-4FF7-86DB-760BFCCC7040}" destId="{A44272DC-3055-4515-8D1E-94E5587DB4D2}" srcOrd="61" destOrd="0" presId="urn:microsoft.com/office/officeart/2005/8/layout/default"/>
    <dgm:cxn modelId="{446F94E5-CBD0-44CA-95CF-653B3A70CC57}" type="presParOf" srcId="{63434ECD-2136-4FF7-86DB-760BFCCC7040}" destId="{88AFA97C-1AD3-4DD0-B1BF-55DA4A9A6164}" srcOrd="62" destOrd="0" presId="urn:microsoft.com/office/officeart/2005/8/layout/default"/>
    <dgm:cxn modelId="{D458F683-85B8-433A-9538-A9399A952B92}" type="presParOf" srcId="{63434ECD-2136-4FF7-86DB-760BFCCC7040}" destId="{94C0D34E-780E-402E-8ABA-BFC9EEC50992}" srcOrd="63" destOrd="0" presId="urn:microsoft.com/office/officeart/2005/8/layout/default"/>
    <dgm:cxn modelId="{5B5B913E-5292-40EA-86C6-BA841492DE79}" type="presParOf" srcId="{63434ECD-2136-4FF7-86DB-760BFCCC7040}" destId="{A8CFEE47-08E0-483C-B31F-047096079B22}" srcOrd="64" destOrd="0" presId="urn:microsoft.com/office/officeart/2005/8/layout/default"/>
    <dgm:cxn modelId="{AFA6795D-9BE4-4DBB-B86A-661ECB1C1C1C}" type="presParOf" srcId="{63434ECD-2136-4FF7-86DB-760BFCCC7040}" destId="{996414B9-E0B2-4273-891F-D2CCE360FF94}" srcOrd="65" destOrd="0" presId="urn:microsoft.com/office/officeart/2005/8/layout/default"/>
    <dgm:cxn modelId="{A7DD84D6-50F3-429D-A7CD-5657E498A5AB}" type="presParOf" srcId="{63434ECD-2136-4FF7-86DB-760BFCCC7040}" destId="{43D1F333-0132-4074-912B-78FCA1B0A5C5}" srcOrd="66" destOrd="0" presId="urn:microsoft.com/office/officeart/2005/8/layout/default"/>
    <dgm:cxn modelId="{19B7CECF-47A8-4157-BF2A-FB8F65112CFB}" type="presParOf" srcId="{63434ECD-2136-4FF7-86DB-760BFCCC7040}" destId="{D2D17174-0AC0-4A13-A0B5-BE26F12E7C99}" srcOrd="67" destOrd="0" presId="urn:microsoft.com/office/officeart/2005/8/layout/default"/>
    <dgm:cxn modelId="{121D8A1A-7F51-4A9C-A5F2-6D63FCD1EEE9}" type="presParOf" srcId="{63434ECD-2136-4FF7-86DB-760BFCCC7040}" destId="{9D73B740-3966-4447-AD9A-454C2333101D}" srcOrd="68" destOrd="0" presId="urn:microsoft.com/office/officeart/2005/8/layout/default"/>
    <dgm:cxn modelId="{839B380E-4C26-48C8-A13A-3DC0AC0AB6A2}" type="presParOf" srcId="{63434ECD-2136-4FF7-86DB-760BFCCC7040}" destId="{A7A25321-B0FB-451D-A2AF-D6F806922BC8}" srcOrd="69" destOrd="0" presId="urn:microsoft.com/office/officeart/2005/8/layout/default"/>
    <dgm:cxn modelId="{45A86139-FE84-4F80-9CAB-BC37A06E3F72}" type="presParOf" srcId="{63434ECD-2136-4FF7-86DB-760BFCCC7040}" destId="{7AC4BECF-5378-40BC-9691-E6C34B3FA22E}" srcOrd="7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C7E8C8-AE61-4FBD-86CB-1E2BCF2467F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8F03CCB-5F1B-4DDB-84AE-77C477D80CC8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E35C3524-1D1D-4AA7-8F23-A3CCC57C6130}" type="parTrans" cxnId="{A83B8357-0800-4F71-98CD-214B8FA6F05E}">
      <dgm:prSet/>
      <dgm:spPr/>
      <dgm:t>
        <a:bodyPr/>
        <a:lstStyle/>
        <a:p>
          <a:endParaRPr lang="da-DK"/>
        </a:p>
      </dgm:t>
    </dgm:pt>
    <dgm:pt modelId="{2ECA668E-7F4B-41B6-98D4-6EBB6130E46F}" type="sibTrans" cxnId="{A83B8357-0800-4F71-98CD-214B8FA6F05E}">
      <dgm:prSet/>
      <dgm:spPr/>
      <dgm:t>
        <a:bodyPr/>
        <a:lstStyle/>
        <a:p>
          <a:endParaRPr lang="da-DK"/>
        </a:p>
      </dgm:t>
    </dgm:pt>
    <dgm:pt modelId="{1C221362-0000-47DE-9F4D-AEFD56BD7E1E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23387D79-AEFD-47BE-B403-8C4B13875B46}" type="sibTrans" cxnId="{DC266978-0500-4243-8205-EA0DCC0C056E}">
      <dgm:prSet/>
      <dgm:spPr/>
      <dgm:t>
        <a:bodyPr/>
        <a:lstStyle/>
        <a:p>
          <a:endParaRPr lang="da-DK"/>
        </a:p>
      </dgm:t>
    </dgm:pt>
    <dgm:pt modelId="{EC0A7521-4922-42B3-B672-253E7EF414BF}" type="parTrans" cxnId="{DC266978-0500-4243-8205-EA0DCC0C056E}">
      <dgm:prSet/>
      <dgm:spPr/>
      <dgm:t>
        <a:bodyPr/>
        <a:lstStyle/>
        <a:p>
          <a:endParaRPr lang="da-DK"/>
        </a:p>
      </dgm:t>
    </dgm:pt>
    <dgm:pt modelId="{17894C9A-5FC0-4FC4-AECB-64A24761EFF2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93CAB9A2-18CE-413A-A6FB-BC2098368656}" type="sibTrans" cxnId="{E2E5DF1B-D6DC-441A-84A4-802BE6FC20DC}">
      <dgm:prSet/>
      <dgm:spPr/>
      <dgm:t>
        <a:bodyPr/>
        <a:lstStyle/>
        <a:p>
          <a:endParaRPr lang="da-DK"/>
        </a:p>
      </dgm:t>
    </dgm:pt>
    <dgm:pt modelId="{29C83F06-4A94-42B2-A12C-3CD639C08F82}" type="parTrans" cxnId="{E2E5DF1B-D6DC-441A-84A4-802BE6FC20DC}">
      <dgm:prSet/>
      <dgm:spPr/>
      <dgm:t>
        <a:bodyPr/>
        <a:lstStyle/>
        <a:p>
          <a:endParaRPr lang="da-DK"/>
        </a:p>
      </dgm:t>
    </dgm:pt>
    <dgm:pt modelId="{F5A77E97-8F87-427A-B541-20201B1CC1C5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FF9A40C3-469A-48BB-A769-75A29088C8A5}" type="parTrans" cxnId="{9715BAC9-8CCB-40D3-897C-CA5D9B8312FA}">
      <dgm:prSet/>
      <dgm:spPr/>
      <dgm:t>
        <a:bodyPr/>
        <a:lstStyle/>
        <a:p>
          <a:endParaRPr lang="da-DK"/>
        </a:p>
      </dgm:t>
    </dgm:pt>
    <dgm:pt modelId="{AA1533ED-BF39-41C4-9F49-5C902F766F7A}" type="sibTrans" cxnId="{9715BAC9-8CCB-40D3-897C-CA5D9B8312FA}">
      <dgm:prSet/>
      <dgm:spPr/>
      <dgm:t>
        <a:bodyPr/>
        <a:lstStyle/>
        <a:p>
          <a:endParaRPr lang="da-DK"/>
        </a:p>
      </dgm:t>
    </dgm:pt>
    <dgm:pt modelId="{29E4CF20-EBD6-411E-B916-D20860BDEBA1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6A526CDE-9C76-4EE7-AD11-3BBCE9626F30}" type="parTrans" cxnId="{24AA9B30-A25A-42CE-B22C-561E72870457}">
      <dgm:prSet/>
      <dgm:spPr/>
      <dgm:t>
        <a:bodyPr/>
        <a:lstStyle/>
        <a:p>
          <a:endParaRPr lang="da-DK"/>
        </a:p>
      </dgm:t>
    </dgm:pt>
    <dgm:pt modelId="{C0C9E0C0-D492-424E-B2D9-5DFF32CDE9D8}" type="sibTrans" cxnId="{24AA9B30-A25A-42CE-B22C-561E72870457}">
      <dgm:prSet/>
      <dgm:spPr/>
      <dgm:t>
        <a:bodyPr/>
        <a:lstStyle/>
        <a:p>
          <a:endParaRPr lang="da-DK"/>
        </a:p>
      </dgm:t>
    </dgm:pt>
    <dgm:pt modelId="{6F1598C0-6CA5-47BD-8484-763A5D38CE39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99DF9B57-B04F-458E-B814-A1017F925738}" type="parTrans" cxnId="{D839EAE4-94BE-4DA5-9BF0-0126365B87ED}">
      <dgm:prSet/>
      <dgm:spPr/>
      <dgm:t>
        <a:bodyPr/>
        <a:lstStyle/>
        <a:p>
          <a:endParaRPr lang="da-DK"/>
        </a:p>
      </dgm:t>
    </dgm:pt>
    <dgm:pt modelId="{EE3602A3-52D5-4223-AF10-3D5E69074D5D}" type="sibTrans" cxnId="{D839EAE4-94BE-4DA5-9BF0-0126365B87ED}">
      <dgm:prSet/>
      <dgm:spPr/>
      <dgm:t>
        <a:bodyPr/>
        <a:lstStyle/>
        <a:p>
          <a:endParaRPr lang="da-DK"/>
        </a:p>
      </dgm:t>
    </dgm:pt>
    <dgm:pt modelId="{37EBA631-1ED7-433F-B047-CE7A7C00AABA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E4114F6-AABF-428E-A3DC-CD842755A362}" type="sibTrans" cxnId="{1F802504-4040-459C-A08C-7406E0E65BCF}">
      <dgm:prSet/>
      <dgm:spPr/>
      <dgm:t>
        <a:bodyPr/>
        <a:lstStyle/>
        <a:p>
          <a:endParaRPr lang="da-DK"/>
        </a:p>
      </dgm:t>
    </dgm:pt>
    <dgm:pt modelId="{428968B1-BAFC-49B8-A1F8-6034FC09F1FA}" type="parTrans" cxnId="{1F802504-4040-459C-A08C-7406E0E65BCF}">
      <dgm:prSet/>
      <dgm:spPr/>
      <dgm:t>
        <a:bodyPr/>
        <a:lstStyle/>
        <a:p>
          <a:endParaRPr lang="da-DK"/>
        </a:p>
      </dgm:t>
    </dgm:pt>
    <dgm:pt modelId="{6D18D2BF-9DA2-472C-AB4E-1650728CEE65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91687042-3336-4ED5-97E7-A6A1DDA02217}" type="sibTrans" cxnId="{B3BEB786-1D93-4017-8859-0FC23071B7B5}">
      <dgm:prSet/>
      <dgm:spPr/>
      <dgm:t>
        <a:bodyPr/>
        <a:lstStyle/>
        <a:p>
          <a:endParaRPr lang="da-DK"/>
        </a:p>
      </dgm:t>
    </dgm:pt>
    <dgm:pt modelId="{BDA331DB-1745-4592-B727-0BBE65D6591E}" type="parTrans" cxnId="{B3BEB786-1D93-4017-8859-0FC23071B7B5}">
      <dgm:prSet/>
      <dgm:spPr/>
      <dgm:t>
        <a:bodyPr/>
        <a:lstStyle/>
        <a:p>
          <a:endParaRPr lang="da-DK"/>
        </a:p>
      </dgm:t>
    </dgm:pt>
    <dgm:pt modelId="{57431837-4463-4237-A491-7F0CF65ADA11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F9F2E653-E051-47B6-ABAA-9D9026E3CD86}" type="parTrans" cxnId="{4FF7135A-0006-46A0-81B9-245E94EC3271}">
      <dgm:prSet/>
      <dgm:spPr/>
      <dgm:t>
        <a:bodyPr/>
        <a:lstStyle/>
        <a:p>
          <a:endParaRPr lang="da-DK"/>
        </a:p>
      </dgm:t>
    </dgm:pt>
    <dgm:pt modelId="{24B91EF9-0086-4182-A070-A0A122C50C8B}" type="sibTrans" cxnId="{4FF7135A-0006-46A0-81B9-245E94EC3271}">
      <dgm:prSet/>
      <dgm:spPr/>
      <dgm:t>
        <a:bodyPr/>
        <a:lstStyle/>
        <a:p>
          <a:endParaRPr lang="da-DK"/>
        </a:p>
      </dgm:t>
    </dgm:pt>
    <dgm:pt modelId="{CDD9A7A9-96BF-4356-B81A-AC7E8565060E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E335EC4D-B4EC-44D8-829B-24F04631A1E9}" type="parTrans" cxnId="{05FB3CD4-0979-4E4D-B714-598E4EE4F21B}">
      <dgm:prSet/>
      <dgm:spPr/>
      <dgm:t>
        <a:bodyPr/>
        <a:lstStyle/>
        <a:p>
          <a:endParaRPr lang="da-DK"/>
        </a:p>
      </dgm:t>
    </dgm:pt>
    <dgm:pt modelId="{D7CB176E-8244-449D-9D09-D542978C413D}" type="sibTrans" cxnId="{05FB3CD4-0979-4E4D-B714-598E4EE4F21B}">
      <dgm:prSet/>
      <dgm:spPr/>
      <dgm:t>
        <a:bodyPr/>
        <a:lstStyle/>
        <a:p>
          <a:endParaRPr lang="da-DK"/>
        </a:p>
      </dgm:t>
    </dgm:pt>
    <dgm:pt modelId="{DAFEC611-FB7D-4CAB-8B27-D1CB152729AF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36609823-BA8F-42E2-A7BB-5507BC0F62DC}" type="parTrans" cxnId="{534BE3AA-D44E-4EBF-8418-403CDB1A8839}">
      <dgm:prSet/>
      <dgm:spPr/>
      <dgm:t>
        <a:bodyPr/>
        <a:lstStyle/>
        <a:p>
          <a:endParaRPr lang="da-DK"/>
        </a:p>
      </dgm:t>
    </dgm:pt>
    <dgm:pt modelId="{A8CB628B-F5EA-419F-BFC9-A3BB962B6F18}" type="sibTrans" cxnId="{534BE3AA-D44E-4EBF-8418-403CDB1A8839}">
      <dgm:prSet/>
      <dgm:spPr/>
      <dgm:t>
        <a:bodyPr/>
        <a:lstStyle/>
        <a:p>
          <a:endParaRPr lang="da-DK"/>
        </a:p>
      </dgm:t>
    </dgm:pt>
    <dgm:pt modelId="{EF74F48A-52A5-4D7B-B7F9-4645B571CF06}">
      <dgm:prSet phldrT="[Tekst]"/>
      <dgm:spPr/>
      <dgm:t>
        <a:bodyPr/>
        <a:lstStyle/>
        <a:p>
          <a:r>
            <a:rPr lang="da-DK" dirty="0" smtClean="0"/>
            <a:t>12</a:t>
          </a:r>
          <a:endParaRPr lang="da-DK" dirty="0"/>
        </a:p>
      </dgm:t>
    </dgm:pt>
    <dgm:pt modelId="{4EBE31AE-0ECD-43BF-AF09-8A47275441A5}" type="parTrans" cxnId="{9E993946-C0CB-4EDE-A8C8-0E04D04C50EB}">
      <dgm:prSet/>
      <dgm:spPr/>
      <dgm:t>
        <a:bodyPr/>
        <a:lstStyle/>
        <a:p>
          <a:endParaRPr lang="da-DK"/>
        </a:p>
      </dgm:t>
    </dgm:pt>
    <dgm:pt modelId="{E48F54F2-E6B0-450A-8C30-EA08848B34B6}" type="sibTrans" cxnId="{9E993946-C0CB-4EDE-A8C8-0E04D04C50EB}">
      <dgm:prSet/>
      <dgm:spPr/>
      <dgm:t>
        <a:bodyPr/>
        <a:lstStyle/>
        <a:p>
          <a:endParaRPr lang="da-DK"/>
        </a:p>
      </dgm:t>
    </dgm:pt>
    <dgm:pt modelId="{63434ECD-2136-4FF7-86DB-760BFCCC7040}" type="pres">
      <dgm:prSet presAssocID="{99C7E8C8-AE61-4FBD-86CB-1E2BCF2467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D999E3-EC76-4F0B-B0E2-DCFB5EAF92BB}" type="pres">
      <dgm:prSet presAssocID="{78F03CCB-5F1B-4DDB-84AE-77C477D80CC8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C3D9EA-2592-4B52-89B9-680E3EB42A5A}" type="pres">
      <dgm:prSet presAssocID="{2ECA668E-7F4B-41B6-98D4-6EBB6130E46F}" presName="sibTrans" presStyleCnt="0"/>
      <dgm:spPr/>
    </dgm:pt>
    <dgm:pt modelId="{7C13BA73-C0F1-4F2E-A638-1270B2FFD71D}" type="pres">
      <dgm:prSet presAssocID="{F5A77E97-8F87-427A-B541-20201B1CC1C5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55790B4-04D4-4D79-9AB4-AE2DF8B16CD1}" type="pres">
      <dgm:prSet presAssocID="{AA1533ED-BF39-41C4-9F49-5C902F766F7A}" presName="sibTrans" presStyleCnt="0"/>
      <dgm:spPr/>
    </dgm:pt>
    <dgm:pt modelId="{1A571231-C8C7-45FC-BCBD-FF2439416076}" type="pres">
      <dgm:prSet presAssocID="{29E4CF20-EBD6-411E-B916-D20860BDEBA1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B83C175-6715-4588-A8B9-EB36385013D3}" type="pres">
      <dgm:prSet presAssocID="{C0C9E0C0-D492-424E-B2D9-5DFF32CDE9D8}" presName="sibTrans" presStyleCnt="0"/>
      <dgm:spPr/>
    </dgm:pt>
    <dgm:pt modelId="{14CFC1C4-A485-4B74-96F3-6A5538920CF2}" type="pres">
      <dgm:prSet presAssocID="{6F1598C0-6CA5-47BD-8484-763A5D38CE39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8293A5-20DE-41ED-85CD-442D08E79F3A}" type="pres">
      <dgm:prSet presAssocID="{EE3602A3-52D5-4223-AF10-3D5E69074D5D}" presName="sibTrans" presStyleCnt="0"/>
      <dgm:spPr/>
    </dgm:pt>
    <dgm:pt modelId="{B2E53787-4919-415F-AA29-E55EF4AB4E0D}" type="pres">
      <dgm:prSet presAssocID="{37EBA631-1ED7-433F-B047-CE7A7C00AABA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D2B618-FB2D-4852-8FEE-6CC0600B80E8}" type="pres">
      <dgm:prSet presAssocID="{CE4114F6-AABF-428E-A3DC-CD842755A362}" presName="sibTrans" presStyleCnt="0"/>
      <dgm:spPr/>
    </dgm:pt>
    <dgm:pt modelId="{32C9245C-0B4B-4E2D-86F6-8D03FFA7FDBA}" type="pres">
      <dgm:prSet presAssocID="{1C221362-0000-47DE-9F4D-AEFD56BD7E1E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CCF9521-9835-4C88-9E18-4B2C4F01B467}" type="pres">
      <dgm:prSet presAssocID="{23387D79-AEFD-47BE-B403-8C4B13875B46}" presName="sibTrans" presStyleCnt="0"/>
      <dgm:spPr/>
    </dgm:pt>
    <dgm:pt modelId="{16C68790-699A-4F85-8662-ED6DDF832751}" type="pres">
      <dgm:prSet presAssocID="{6D18D2BF-9DA2-472C-AB4E-1650728CEE65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0B239D-1EB4-4F9B-89B4-45993AAA0350}" type="pres">
      <dgm:prSet presAssocID="{91687042-3336-4ED5-97E7-A6A1DDA02217}" presName="sibTrans" presStyleCnt="0"/>
      <dgm:spPr/>
    </dgm:pt>
    <dgm:pt modelId="{03F0C0DF-4A1F-43E6-BC92-245B7A76D88D}" type="pres">
      <dgm:prSet presAssocID="{17894C9A-5FC0-4FC4-AECB-64A24761EFF2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2C01CA-855F-4D6C-ACD7-4C943090F7E9}" type="pres">
      <dgm:prSet presAssocID="{93CAB9A2-18CE-413A-A6FB-BC2098368656}" presName="sibTrans" presStyleCnt="0"/>
      <dgm:spPr/>
    </dgm:pt>
    <dgm:pt modelId="{90454077-BD1B-4A03-9071-6D8321868E36}" type="pres">
      <dgm:prSet presAssocID="{57431837-4463-4237-A491-7F0CF65ADA11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381700-49BF-49B8-B870-BE214FBD8F8C}" type="pres">
      <dgm:prSet presAssocID="{24B91EF9-0086-4182-A070-A0A122C50C8B}" presName="sibTrans" presStyleCnt="0"/>
      <dgm:spPr/>
    </dgm:pt>
    <dgm:pt modelId="{2EDBC41A-F71D-48AD-9A00-04B10AAE21A5}" type="pres">
      <dgm:prSet presAssocID="{CDD9A7A9-96BF-4356-B81A-AC7E8565060E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289C17B-EF5F-40A3-82FD-E682BD1465DD}" type="pres">
      <dgm:prSet presAssocID="{D7CB176E-8244-449D-9D09-D542978C413D}" presName="sibTrans" presStyleCnt="0"/>
      <dgm:spPr/>
    </dgm:pt>
    <dgm:pt modelId="{F6E48069-939D-475B-A970-B5F57FD841E8}" type="pres">
      <dgm:prSet presAssocID="{DAFEC611-FB7D-4CAB-8B27-D1CB152729AF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C839348-A150-488E-A2B2-300052E3141E}" type="pres">
      <dgm:prSet presAssocID="{A8CB628B-F5EA-419F-BFC9-A3BB962B6F18}" presName="sibTrans" presStyleCnt="0"/>
      <dgm:spPr/>
    </dgm:pt>
    <dgm:pt modelId="{E6522EE5-401E-4938-A37B-3DE39907AF63}" type="pres">
      <dgm:prSet presAssocID="{EF74F48A-52A5-4D7B-B7F9-4645B571CF06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05FB3CD4-0979-4E4D-B714-598E4EE4F21B}" srcId="{99C7E8C8-AE61-4FBD-86CB-1E2BCF2467F6}" destId="{CDD9A7A9-96BF-4356-B81A-AC7E8565060E}" srcOrd="9" destOrd="0" parTransId="{E335EC4D-B4EC-44D8-829B-24F04631A1E9}" sibTransId="{D7CB176E-8244-449D-9D09-D542978C413D}"/>
    <dgm:cxn modelId="{9E993946-C0CB-4EDE-A8C8-0E04D04C50EB}" srcId="{99C7E8C8-AE61-4FBD-86CB-1E2BCF2467F6}" destId="{EF74F48A-52A5-4D7B-B7F9-4645B571CF06}" srcOrd="11" destOrd="0" parTransId="{4EBE31AE-0ECD-43BF-AF09-8A47275441A5}" sibTransId="{E48F54F2-E6B0-450A-8C30-EA08848B34B6}"/>
    <dgm:cxn modelId="{24AA9B30-A25A-42CE-B22C-561E72870457}" srcId="{99C7E8C8-AE61-4FBD-86CB-1E2BCF2467F6}" destId="{29E4CF20-EBD6-411E-B916-D20860BDEBA1}" srcOrd="2" destOrd="0" parTransId="{6A526CDE-9C76-4EE7-AD11-3BBCE9626F30}" sibTransId="{C0C9E0C0-D492-424E-B2D9-5DFF32CDE9D8}"/>
    <dgm:cxn modelId="{1F802504-4040-459C-A08C-7406E0E65BCF}" srcId="{99C7E8C8-AE61-4FBD-86CB-1E2BCF2467F6}" destId="{37EBA631-1ED7-433F-B047-CE7A7C00AABA}" srcOrd="4" destOrd="0" parTransId="{428968B1-BAFC-49B8-A1F8-6034FC09F1FA}" sibTransId="{CE4114F6-AABF-428E-A3DC-CD842755A362}"/>
    <dgm:cxn modelId="{44DD9859-5DD6-4AB1-934C-AE045C3DD21C}" type="presOf" srcId="{F5A77E97-8F87-427A-B541-20201B1CC1C5}" destId="{7C13BA73-C0F1-4F2E-A638-1270B2FFD71D}" srcOrd="0" destOrd="0" presId="urn:microsoft.com/office/officeart/2005/8/layout/default"/>
    <dgm:cxn modelId="{D57DBFE8-76C7-4B42-87CE-08DB55CF7811}" type="presOf" srcId="{37EBA631-1ED7-433F-B047-CE7A7C00AABA}" destId="{B2E53787-4919-415F-AA29-E55EF4AB4E0D}" srcOrd="0" destOrd="0" presId="urn:microsoft.com/office/officeart/2005/8/layout/default"/>
    <dgm:cxn modelId="{A83B8357-0800-4F71-98CD-214B8FA6F05E}" srcId="{99C7E8C8-AE61-4FBD-86CB-1E2BCF2467F6}" destId="{78F03CCB-5F1B-4DDB-84AE-77C477D80CC8}" srcOrd="0" destOrd="0" parTransId="{E35C3524-1D1D-4AA7-8F23-A3CCC57C6130}" sibTransId="{2ECA668E-7F4B-41B6-98D4-6EBB6130E46F}"/>
    <dgm:cxn modelId="{D1C3A494-C7B7-4688-8ACB-DE7FC6B4CB24}" type="presOf" srcId="{DAFEC611-FB7D-4CAB-8B27-D1CB152729AF}" destId="{F6E48069-939D-475B-A970-B5F57FD841E8}" srcOrd="0" destOrd="0" presId="urn:microsoft.com/office/officeart/2005/8/layout/default"/>
    <dgm:cxn modelId="{1A8A2D56-8159-44F2-8CE5-9DC3E3A1C1FE}" type="presOf" srcId="{EF74F48A-52A5-4D7B-B7F9-4645B571CF06}" destId="{E6522EE5-401E-4938-A37B-3DE39907AF63}" srcOrd="0" destOrd="0" presId="urn:microsoft.com/office/officeart/2005/8/layout/default"/>
    <dgm:cxn modelId="{864DE6B6-5810-4E6C-8DEC-54060A0C6F18}" type="presOf" srcId="{99C7E8C8-AE61-4FBD-86CB-1E2BCF2467F6}" destId="{63434ECD-2136-4FF7-86DB-760BFCCC7040}" srcOrd="0" destOrd="0" presId="urn:microsoft.com/office/officeart/2005/8/layout/default"/>
    <dgm:cxn modelId="{DC266978-0500-4243-8205-EA0DCC0C056E}" srcId="{99C7E8C8-AE61-4FBD-86CB-1E2BCF2467F6}" destId="{1C221362-0000-47DE-9F4D-AEFD56BD7E1E}" srcOrd="5" destOrd="0" parTransId="{EC0A7521-4922-42B3-B672-253E7EF414BF}" sibTransId="{23387D79-AEFD-47BE-B403-8C4B13875B46}"/>
    <dgm:cxn modelId="{4CCCDF3C-AE4E-45E9-A56A-B320FCFCCB00}" type="presOf" srcId="{CDD9A7A9-96BF-4356-B81A-AC7E8565060E}" destId="{2EDBC41A-F71D-48AD-9A00-04B10AAE21A5}" srcOrd="0" destOrd="0" presId="urn:microsoft.com/office/officeart/2005/8/layout/default"/>
    <dgm:cxn modelId="{2DE8EE43-3F47-476F-B06B-5D72140E855A}" type="presOf" srcId="{57431837-4463-4237-A491-7F0CF65ADA11}" destId="{90454077-BD1B-4A03-9071-6D8321868E36}" srcOrd="0" destOrd="0" presId="urn:microsoft.com/office/officeart/2005/8/layout/default"/>
    <dgm:cxn modelId="{9715BAC9-8CCB-40D3-897C-CA5D9B8312FA}" srcId="{99C7E8C8-AE61-4FBD-86CB-1E2BCF2467F6}" destId="{F5A77E97-8F87-427A-B541-20201B1CC1C5}" srcOrd="1" destOrd="0" parTransId="{FF9A40C3-469A-48BB-A769-75A29088C8A5}" sibTransId="{AA1533ED-BF39-41C4-9F49-5C902F766F7A}"/>
    <dgm:cxn modelId="{E2E5DF1B-D6DC-441A-84A4-802BE6FC20DC}" srcId="{99C7E8C8-AE61-4FBD-86CB-1E2BCF2467F6}" destId="{17894C9A-5FC0-4FC4-AECB-64A24761EFF2}" srcOrd="7" destOrd="0" parTransId="{29C83F06-4A94-42B2-A12C-3CD639C08F82}" sibTransId="{93CAB9A2-18CE-413A-A6FB-BC2098368656}"/>
    <dgm:cxn modelId="{C9FDDB9D-D903-4433-95F3-8FB73583101F}" type="presOf" srcId="{6F1598C0-6CA5-47BD-8484-763A5D38CE39}" destId="{14CFC1C4-A485-4B74-96F3-6A5538920CF2}" srcOrd="0" destOrd="0" presId="urn:microsoft.com/office/officeart/2005/8/layout/default"/>
    <dgm:cxn modelId="{ED8E29A4-24DE-4ED0-BF54-108ED92270AB}" type="presOf" srcId="{29E4CF20-EBD6-411E-B916-D20860BDEBA1}" destId="{1A571231-C8C7-45FC-BCBD-FF2439416076}" srcOrd="0" destOrd="0" presId="urn:microsoft.com/office/officeart/2005/8/layout/default"/>
    <dgm:cxn modelId="{4FF7135A-0006-46A0-81B9-245E94EC3271}" srcId="{99C7E8C8-AE61-4FBD-86CB-1E2BCF2467F6}" destId="{57431837-4463-4237-A491-7F0CF65ADA11}" srcOrd="8" destOrd="0" parTransId="{F9F2E653-E051-47B6-ABAA-9D9026E3CD86}" sibTransId="{24B91EF9-0086-4182-A070-A0A122C50C8B}"/>
    <dgm:cxn modelId="{D839EAE4-94BE-4DA5-9BF0-0126365B87ED}" srcId="{99C7E8C8-AE61-4FBD-86CB-1E2BCF2467F6}" destId="{6F1598C0-6CA5-47BD-8484-763A5D38CE39}" srcOrd="3" destOrd="0" parTransId="{99DF9B57-B04F-458E-B814-A1017F925738}" sibTransId="{EE3602A3-52D5-4223-AF10-3D5E69074D5D}"/>
    <dgm:cxn modelId="{28B8B2FD-FA06-42E7-8589-BA93891E094E}" type="presOf" srcId="{6D18D2BF-9DA2-472C-AB4E-1650728CEE65}" destId="{16C68790-699A-4F85-8662-ED6DDF832751}" srcOrd="0" destOrd="0" presId="urn:microsoft.com/office/officeart/2005/8/layout/default"/>
    <dgm:cxn modelId="{2233F833-07F8-4EE1-A281-EF0A9644C3AF}" type="presOf" srcId="{78F03CCB-5F1B-4DDB-84AE-77C477D80CC8}" destId="{48D999E3-EC76-4F0B-B0E2-DCFB5EAF92BB}" srcOrd="0" destOrd="0" presId="urn:microsoft.com/office/officeart/2005/8/layout/default"/>
    <dgm:cxn modelId="{534BE3AA-D44E-4EBF-8418-403CDB1A8839}" srcId="{99C7E8C8-AE61-4FBD-86CB-1E2BCF2467F6}" destId="{DAFEC611-FB7D-4CAB-8B27-D1CB152729AF}" srcOrd="10" destOrd="0" parTransId="{36609823-BA8F-42E2-A7BB-5507BC0F62DC}" sibTransId="{A8CB628B-F5EA-419F-BFC9-A3BB962B6F18}"/>
    <dgm:cxn modelId="{86FAE47C-C8B8-4902-978F-EB82E1C2D5B1}" type="presOf" srcId="{17894C9A-5FC0-4FC4-AECB-64A24761EFF2}" destId="{03F0C0DF-4A1F-43E6-BC92-245B7A76D88D}" srcOrd="0" destOrd="0" presId="urn:microsoft.com/office/officeart/2005/8/layout/default"/>
    <dgm:cxn modelId="{1D3CC29F-42E7-46A0-A5D0-12062DDD246E}" type="presOf" srcId="{1C221362-0000-47DE-9F4D-AEFD56BD7E1E}" destId="{32C9245C-0B4B-4E2D-86F6-8D03FFA7FDBA}" srcOrd="0" destOrd="0" presId="urn:microsoft.com/office/officeart/2005/8/layout/default"/>
    <dgm:cxn modelId="{B3BEB786-1D93-4017-8859-0FC23071B7B5}" srcId="{99C7E8C8-AE61-4FBD-86CB-1E2BCF2467F6}" destId="{6D18D2BF-9DA2-472C-AB4E-1650728CEE65}" srcOrd="6" destOrd="0" parTransId="{BDA331DB-1745-4592-B727-0BBE65D6591E}" sibTransId="{91687042-3336-4ED5-97E7-A6A1DDA02217}"/>
    <dgm:cxn modelId="{0BBC95E3-6A88-4692-819A-A6C451336E63}" type="presParOf" srcId="{63434ECD-2136-4FF7-86DB-760BFCCC7040}" destId="{48D999E3-EC76-4F0B-B0E2-DCFB5EAF92BB}" srcOrd="0" destOrd="0" presId="urn:microsoft.com/office/officeart/2005/8/layout/default"/>
    <dgm:cxn modelId="{B8FB3BED-D6B1-4151-984C-A4D92BE68A50}" type="presParOf" srcId="{63434ECD-2136-4FF7-86DB-760BFCCC7040}" destId="{61C3D9EA-2592-4B52-89B9-680E3EB42A5A}" srcOrd="1" destOrd="0" presId="urn:microsoft.com/office/officeart/2005/8/layout/default"/>
    <dgm:cxn modelId="{3CB73F71-8847-40A8-95EB-F71BEDAE68CD}" type="presParOf" srcId="{63434ECD-2136-4FF7-86DB-760BFCCC7040}" destId="{7C13BA73-C0F1-4F2E-A638-1270B2FFD71D}" srcOrd="2" destOrd="0" presId="urn:microsoft.com/office/officeart/2005/8/layout/default"/>
    <dgm:cxn modelId="{F8772051-3C29-4486-837F-5D34CBBF85E6}" type="presParOf" srcId="{63434ECD-2136-4FF7-86DB-760BFCCC7040}" destId="{B55790B4-04D4-4D79-9AB4-AE2DF8B16CD1}" srcOrd="3" destOrd="0" presId="urn:microsoft.com/office/officeart/2005/8/layout/default"/>
    <dgm:cxn modelId="{A5726990-7CCD-4C17-85ED-01E6BF31290C}" type="presParOf" srcId="{63434ECD-2136-4FF7-86DB-760BFCCC7040}" destId="{1A571231-C8C7-45FC-BCBD-FF2439416076}" srcOrd="4" destOrd="0" presId="urn:microsoft.com/office/officeart/2005/8/layout/default"/>
    <dgm:cxn modelId="{5B9D3729-A8A0-4277-B7D9-F0C888FFE44C}" type="presParOf" srcId="{63434ECD-2136-4FF7-86DB-760BFCCC7040}" destId="{AB83C175-6715-4588-A8B9-EB36385013D3}" srcOrd="5" destOrd="0" presId="urn:microsoft.com/office/officeart/2005/8/layout/default"/>
    <dgm:cxn modelId="{E6EC783C-4C01-4C7D-85EE-B12EA247F33C}" type="presParOf" srcId="{63434ECD-2136-4FF7-86DB-760BFCCC7040}" destId="{14CFC1C4-A485-4B74-96F3-6A5538920CF2}" srcOrd="6" destOrd="0" presId="urn:microsoft.com/office/officeart/2005/8/layout/default"/>
    <dgm:cxn modelId="{CF540AAD-B002-43F1-95C7-5B0CA9F265F2}" type="presParOf" srcId="{63434ECD-2136-4FF7-86DB-760BFCCC7040}" destId="{EB8293A5-20DE-41ED-85CD-442D08E79F3A}" srcOrd="7" destOrd="0" presId="urn:microsoft.com/office/officeart/2005/8/layout/default"/>
    <dgm:cxn modelId="{D301F99E-63E6-423B-84E3-A59939303868}" type="presParOf" srcId="{63434ECD-2136-4FF7-86DB-760BFCCC7040}" destId="{B2E53787-4919-415F-AA29-E55EF4AB4E0D}" srcOrd="8" destOrd="0" presId="urn:microsoft.com/office/officeart/2005/8/layout/default"/>
    <dgm:cxn modelId="{99274D7B-001F-48E8-9D04-2C80DA914721}" type="presParOf" srcId="{63434ECD-2136-4FF7-86DB-760BFCCC7040}" destId="{3BD2B618-FB2D-4852-8FEE-6CC0600B80E8}" srcOrd="9" destOrd="0" presId="urn:microsoft.com/office/officeart/2005/8/layout/default"/>
    <dgm:cxn modelId="{26DCCF5F-9726-4C3E-98AF-88F0BF51E083}" type="presParOf" srcId="{63434ECD-2136-4FF7-86DB-760BFCCC7040}" destId="{32C9245C-0B4B-4E2D-86F6-8D03FFA7FDBA}" srcOrd="10" destOrd="0" presId="urn:microsoft.com/office/officeart/2005/8/layout/default"/>
    <dgm:cxn modelId="{05653BD8-1443-4B23-8E77-03B46F74878D}" type="presParOf" srcId="{63434ECD-2136-4FF7-86DB-760BFCCC7040}" destId="{CCCF9521-9835-4C88-9E18-4B2C4F01B467}" srcOrd="11" destOrd="0" presId="urn:microsoft.com/office/officeart/2005/8/layout/default"/>
    <dgm:cxn modelId="{67396681-4202-418E-958E-6FEA27C3D316}" type="presParOf" srcId="{63434ECD-2136-4FF7-86DB-760BFCCC7040}" destId="{16C68790-699A-4F85-8662-ED6DDF832751}" srcOrd="12" destOrd="0" presId="urn:microsoft.com/office/officeart/2005/8/layout/default"/>
    <dgm:cxn modelId="{4C7AD0A0-0638-4381-A549-C52105CD8C33}" type="presParOf" srcId="{63434ECD-2136-4FF7-86DB-760BFCCC7040}" destId="{290B239D-1EB4-4F9B-89B4-45993AAA0350}" srcOrd="13" destOrd="0" presId="urn:microsoft.com/office/officeart/2005/8/layout/default"/>
    <dgm:cxn modelId="{02841865-F8BB-4190-8567-584EB578838F}" type="presParOf" srcId="{63434ECD-2136-4FF7-86DB-760BFCCC7040}" destId="{03F0C0DF-4A1F-43E6-BC92-245B7A76D88D}" srcOrd="14" destOrd="0" presId="urn:microsoft.com/office/officeart/2005/8/layout/default"/>
    <dgm:cxn modelId="{A5C6B831-B3F3-457F-8E6B-ECEB6BA7DC7C}" type="presParOf" srcId="{63434ECD-2136-4FF7-86DB-760BFCCC7040}" destId="{132C01CA-855F-4D6C-ACD7-4C943090F7E9}" srcOrd="15" destOrd="0" presId="urn:microsoft.com/office/officeart/2005/8/layout/default"/>
    <dgm:cxn modelId="{831BD761-5A11-4529-9AC0-1D2EB1AEF28E}" type="presParOf" srcId="{63434ECD-2136-4FF7-86DB-760BFCCC7040}" destId="{90454077-BD1B-4A03-9071-6D8321868E36}" srcOrd="16" destOrd="0" presId="urn:microsoft.com/office/officeart/2005/8/layout/default"/>
    <dgm:cxn modelId="{EE427019-9835-4378-ABBA-E06D87C0FAA8}" type="presParOf" srcId="{63434ECD-2136-4FF7-86DB-760BFCCC7040}" destId="{61381700-49BF-49B8-B870-BE214FBD8F8C}" srcOrd="17" destOrd="0" presId="urn:microsoft.com/office/officeart/2005/8/layout/default"/>
    <dgm:cxn modelId="{2C5E46FD-E9B8-439F-A679-ED055B9C3057}" type="presParOf" srcId="{63434ECD-2136-4FF7-86DB-760BFCCC7040}" destId="{2EDBC41A-F71D-48AD-9A00-04B10AAE21A5}" srcOrd="18" destOrd="0" presId="urn:microsoft.com/office/officeart/2005/8/layout/default"/>
    <dgm:cxn modelId="{C6FA5C80-8B80-4B96-8D1E-4902164467F0}" type="presParOf" srcId="{63434ECD-2136-4FF7-86DB-760BFCCC7040}" destId="{E289C17B-EF5F-40A3-82FD-E682BD1465DD}" srcOrd="19" destOrd="0" presId="urn:microsoft.com/office/officeart/2005/8/layout/default"/>
    <dgm:cxn modelId="{E4D0618C-3D1E-4229-8C86-81E9C5EB9781}" type="presParOf" srcId="{63434ECD-2136-4FF7-86DB-760BFCCC7040}" destId="{F6E48069-939D-475B-A970-B5F57FD841E8}" srcOrd="20" destOrd="0" presId="urn:microsoft.com/office/officeart/2005/8/layout/default"/>
    <dgm:cxn modelId="{185D71C7-15A5-4F27-9C3D-2FCB991646C9}" type="presParOf" srcId="{63434ECD-2136-4FF7-86DB-760BFCCC7040}" destId="{1C839348-A150-488E-A2B2-300052E3141E}" srcOrd="21" destOrd="0" presId="urn:microsoft.com/office/officeart/2005/8/layout/default"/>
    <dgm:cxn modelId="{EEC46A07-F7D9-4CE2-8176-DD649D692E67}" type="presParOf" srcId="{63434ECD-2136-4FF7-86DB-760BFCCC7040}" destId="{E6522EE5-401E-4938-A37B-3DE39907AF63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C7E8C8-AE61-4FBD-86CB-1E2BCF2467F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8F03CCB-5F1B-4DDB-84AE-77C477D80CC8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E35C3524-1D1D-4AA7-8F23-A3CCC57C6130}" type="parTrans" cxnId="{A83B8357-0800-4F71-98CD-214B8FA6F05E}">
      <dgm:prSet/>
      <dgm:spPr/>
      <dgm:t>
        <a:bodyPr/>
        <a:lstStyle/>
        <a:p>
          <a:endParaRPr lang="da-DK"/>
        </a:p>
      </dgm:t>
    </dgm:pt>
    <dgm:pt modelId="{2ECA668E-7F4B-41B6-98D4-6EBB6130E46F}" type="sibTrans" cxnId="{A83B8357-0800-4F71-98CD-214B8FA6F05E}">
      <dgm:prSet/>
      <dgm:spPr/>
      <dgm:t>
        <a:bodyPr/>
        <a:lstStyle/>
        <a:p>
          <a:endParaRPr lang="da-DK"/>
        </a:p>
      </dgm:t>
    </dgm:pt>
    <dgm:pt modelId="{1C221362-0000-47DE-9F4D-AEFD56BD7E1E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23387D79-AEFD-47BE-B403-8C4B13875B46}" type="sibTrans" cxnId="{DC266978-0500-4243-8205-EA0DCC0C056E}">
      <dgm:prSet/>
      <dgm:spPr/>
      <dgm:t>
        <a:bodyPr/>
        <a:lstStyle/>
        <a:p>
          <a:endParaRPr lang="da-DK"/>
        </a:p>
      </dgm:t>
    </dgm:pt>
    <dgm:pt modelId="{EC0A7521-4922-42B3-B672-253E7EF414BF}" type="parTrans" cxnId="{DC266978-0500-4243-8205-EA0DCC0C056E}">
      <dgm:prSet/>
      <dgm:spPr/>
      <dgm:t>
        <a:bodyPr/>
        <a:lstStyle/>
        <a:p>
          <a:endParaRPr lang="da-DK"/>
        </a:p>
      </dgm:t>
    </dgm:pt>
    <dgm:pt modelId="{6D18D2BF-9DA2-472C-AB4E-1650728CEE65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91687042-3336-4ED5-97E7-A6A1DDA02217}" type="sibTrans" cxnId="{B3BEB786-1D93-4017-8859-0FC23071B7B5}">
      <dgm:prSet/>
      <dgm:spPr/>
      <dgm:t>
        <a:bodyPr/>
        <a:lstStyle/>
        <a:p>
          <a:endParaRPr lang="da-DK"/>
        </a:p>
      </dgm:t>
    </dgm:pt>
    <dgm:pt modelId="{BDA331DB-1745-4592-B727-0BBE65D6591E}" type="parTrans" cxnId="{B3BEB786-1D93-4017-8859-0FC23071B7B5}">
      <dgm:prSet/>
      <dgm:spPr/>
      <dgm:t>
        <a:bodyPr/>
        <a:lstStyle/>
        <a:p>
          <a:endParaRPr lang="da-DK"/>
        </a:p>
      </dgm:t>
    </dgm:pt>
    <dgm:pt modelId="{17894C9A-5FC0-4FC4-AECB-64A24761EFF2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93CAB9A2-18CE-413A-A6FB-BC2098368656}" type="sibTrans" cxnId="{E2E5DF1B-D6DC-441A-84A4-802BE6FC20DC}">
      <dgm:prSet/>
      <dgm:spPr/>
      <dgm:t>
        <a:bodyPr/>
        <a:lstStyle/>
        <a:p>
          <a:endParaRPr lang="da-DK"/>
        </a:p>
      </dgm:t>
    </dgm:pt>
    <dgm:pt modelId="{29C83F06-4A94-42B2-A12C-3CD639C08F82}" type="parTrans" cxnId="{E2E5DF1B-D6DC-441A-84A4-802BE6FC20DC}">
      <dgm:prSet/>
      <dgm:spPr/>
      <dgm:t>
        <a:bodyPr/>
        <a:lstStyle/>
        <a:p>
          <a:endParaRPr lang="da-DK"/>
        </a:p>
      </dgm:t>
    </dgm:pt>
    <dgm:pt modelId="{AC0DD1AD-3710-4774-B73B-E88D0DB80405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88E59EC1-43EC-4C1D-88C9-776A9E046364}" type="sibTrans" cxnId="{B8D7E41F-6F9F-4EB4-BDB3-16A0F7128B24}">
      <dgm:prSet/>
      <dgm:spPr/>
      <dgm:t>
        <a:bodyPr/>
        <a:lstStyle/>
        <a:p>
          <a:endParaRPr lang="da-DK"/>
        </a:p>
      </dgm:t>
    </dgm:pt>
    <dgm:pt modelId="{C958A228-3CB6-4FDD-9E88-FA54244E680E}" type="parTrans" cxnId="{B8D7E41F-6F9F-4EB4-BDB3-16A0F7128B24}">
      <dgm:prSet/>
      <dgm:spPr/>
      <dgm:t>
        <a:bodyPr/>
        <a:lstStyle/>
        <a:p>
          <a:endParaRPr lang="da-DK"/>
        </a:p>
      </dgm:t>
    </dgm:pt>
    <dgm:pt modelId="{DD84C22D-47D2-4143-BADE-4E18AFA9DA66}">
      <dgm:prSet phldrT="[Tekst]"/>
      <dgm:spPr/>
      <dgm:t>
        <a:bodyPr/>
        <a:lstStyle/>
        <a:p>
          <a:r>
            <a:rPr lang="da-DK" dirty="0" smtClean="0"/>
            <a:t>12</a:t>
          </a:r>
          <a:endParaRPr lang="da-DK" dirty="0"/>
        </a:p>
      </dgm:t>
    </dgm:pt>
    <dgm:pt modelId="{8B392092-8D58-41C2-B913-8471ACD95F6F}" type="sibTrans" cxnId="{D4E938F4-4F06-4135-8136-DC691536F6C8}">
      <dgm:prSet/>
      <dgm:spPr/>
      <dgm:t>
        <a:bodyPr/>
        <a:lstStyle/>
        <a:p>
          <a:endParaRPr lang="da-DK"/>
        </a:p>
      </dgm:t>
    </dgm:pt>
    <dgm:pt modelId="{186EA993-8A26-4104-82C6-294A27ECAC7E}" type="parTrans" cxnId="{D4E938F4-4F06-4135-8136-DC691536F6C8}">
      <dgm:prSet/>
      <dgm:spPr/>
      <dgm:t>
        <a:bodyPr/>
        <a:lstStyle/>
        <a:p>
          <a:endParaRPr lang="da-DK"/>
        </a:p>
      </dgm:t>
    </dgm:pt>
    <dgm:pt modelId="{98EAA837-D9BE-4581-A8AC-88955C01877C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AA2DCD3F-2EA8-4D28-BADD-434E4A0F9A49}" type="parTrans" cxnId="{107815FA-C589-4923-A1A4-B85F95CFC6CF}">
      <dgm:prSet/>
      <dgm:spPr/>
      <dgm:t>
        <a:bodyPr/>
        <a:lstStyle/>
        <a:p>
          <a:endParaRPr lang="da-DK"/>
        </a:p>
      </dgm:t>
    </dgm:pt>
    <dgm:pt modelId="{EB96A4D8-363F-42AF-8437-919167AD2EDD}" type="sibTrans" cxnId="{107815FA-C589-4923-A1A4-B85F95CFC6CF}">
      <dgm:prSet/>
      <dgm:spPr/>
      <dgm:t>
        <a:bodyPr/>
        <a:lstStyle/>
        <a:p>
          <a:endParaRPr lang="da-DK"/>
        </a:p>
      </dgm:t>
    </dgm:pt>
    <dgm:pt modelId="{240781DD-CCD8-40C6-97DA-769B3E59F884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1ED1444E-51A0-4D16-B597-453B1BB1F8A4}" type="parTrans" cxnId="{4A11163A-7D5C-4E40-A641-1E644AE78449}">
      <dgm:prSet/>
      <dgm:spPr/>
      <dgm:t>
        <a:bodyPr/>
        <a:lstStyle/>
        <a:p>
          <a:endParaRPr lang="da-DK"/>
        </a:p>
      </dgm:t>
    </dgm:pt>
    <dgm:pt modelId="{BE90BAC8-5844-42DD-A5E8-21EE49F864D2}" type="sibTrans" cxnId="{4A11163A-7D5C-4E40-A641-1E644AE78449}">
      <dgm:prSet/>
      <dgm:spPr/>
      <dgm:t>
        <a:bodyPr/>
        <a:lstStyle/>
        <a:p>
          <a:endParaRPr lang="da-DK"/>
        </a:p>
      </dgm:t>
    </dgm:pt>
    <dgm:pt modelId="{F5A77E97-8F87-427A-B541-20201B1CC1C5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FF9A40C3-469A-48BB-A769-75A29088C8A5}" type="parTrans" cxnId="{9715BAC9-8CCB-40D3-897C-CA5D9B8312FA}">
      <dgm:prSet/>
      <dgm:spPr/>
      <dgm:t>
        <a:bodyPr/>
        <a:lstStyle/>
        <a:p>
          <a:endParaRPr lang="da-DK"/>
        </a:p>
      </dgm:t>
    </dgm:pt>
    <dgm:pt modelId="{AA1533ED-BF39-41C4-9F49-5C902F766F7A}" type="sibTrans" cxnId="{9715BAC9-8CCB-40D3-897C-CA5D9B8312FA}">
      <dgm:prSet/>
      <dgm:spPr/>
      <dgm:t>
        <a:bodyPr/>
        <a:lstStyle/>
        <a:p>
          <a:endParaRPr lang="da-DK"/>
        </a:p>
      </dgm:t>
    </dgm:pt>
    <dgm:pt modelId="{29E4CF20-EBD6-411E-B916-D20860BDEBA1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6A526CDE-9C76-4EE7-AD11-3BBCE9626F30}" type="parTrans" cxnId="{24AA9B30-A25A-42CE-B22C-561E72870457}">
      <dgm:prSet/>
      <dgm:spPr/>
      <dgm:t>
        <a:bodyPr/>
        <a:lstStyle/>
        <a:p>
          <a:endParaRPr lang="da-DK"/>
        </a:p>
      </dgm:t>
    </dgm:pt>
    <dgm:pt modelId="{C0C9E0C0-D492-424E-B2D9-5DFF32CDE9D8}" type="sibTrans" cxnId="{24AA9B30-A25A-42CE-B22C-561E72870457}">
      <dgm:prSet/>
      <dgm:spPr/>
      <dgm:t>
        <a:bodyPr/>
        <a:lstStyle/>
        <a:p>
          <a:endParaRPr lang="da-DK"/>
        </a:p>
      </dgm:t>
    </dgm:pt>
    <dgm:pt modelId="{6F1598C0-6CA5-47BD-8484-763A5D38CE39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99DF9B57-B04F-458E-B814-A1017F925738}" type="parTrans" cxnId="{D839EAE4-94BE-4DA5-9BF0-0126365B87ED}">
      <dgm:prSet/>
      <dgm:spPr/>
      <dgm:t>
        <a:bodyPr/>
        <a:lstStyle/>
        <a:p>
          <a:endParaRPr lang="da-DK"/>
        </a:p>
      </dgm:t>
    </dgm:pt>
    <dgm:pt modelId="{EE3602A3-52D5-4223-AF10-3D5E69074D5D}" type="sibTrans" cxnId="{D839EAE4-94BE-4DA5-9BF0-0126365B87ED}">
      <dgm:prSet/>
      <dgm:spPr/>
      <dgm:t>
        <a:bodyPr/>
        <a:lstStyle/>
        <a:p>
          <a:endParaRPr lang="da-DK"/>
        </a:p>
      </dgm:t>
    </dgm:pt>
    <dgm:pt modelId="{37EBA631-1ED7-433F-B047-CE7A7C00AABA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E4114F6-AABF-428E-A3DC-CD842755A362}" type="sibTrans" cxnId="{1F802504-4040-459C-A08C-7406E0E65BCF}">
      <dgm:prSet/>
      <dgm:spPr/>
      <dgm:t>
        <a:bodyPr/>
        <a:lstStyle/>
        <a:p>
          <a:endParaRPr lang="da-DK"/>
        </a:p>
      </dgm:t>
    </dgm:pt>
    <dgm:pt modelId="{428968B1-BAFC-49B8-A1F8-6034FC09F1FA}" type="parTrans" cxnId="{1F802504-4040-459C-A08C-7406E0E65BCF}">
      <dgm:prSet/>
      <dgm:spPr/>
      <dgm:t>
        <a:bodyPr/>
        <a:lstStyle/>
        <a:p>
          <a:endParaRPr lang="da-DK"/>
        </a:p>
      </dgm:t>
    </dgm:pt>
    <dgm:pt modelId="{63434ECD-2136-4FF7-86DB-760BFCCC7040}" type="pres">
      <dgm:prSet presAssocID="{99C7E8C8-AE61-4FBD-86CB-1E2BCF2467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D999E3-EC76-4F0B-B0E2-DCFB5EAF92BB}" type="pres">
      <dgm:prSet presAssocID="{78F03CCB-5F1B-4DDB-84AE-77C477D80CC8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C3D9EA-2592-4B52-89B9-680E3EB42A5A}" type="pres">
      <dgm:prSet presAssocID="{2ECA668E-7F4B-41B6-98D4-6EBB6130E46F}" presName="sibTrans" presStyleCnt="0"/>
      <dgm:spPr/>
    </dgm:pt>
    <dgm:pt modelId="{7C13BA73-C0F1-4F2E-A638-1270B2FFD71D}" type="pres">
      <dgm:prSet presAssocID="{F5A77E97-8F87-427A-B541-20201B1CC1C5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55790B4-04D4-4D79-9AB4-AE2DF8B16CD1}" type="pres">
      <dgm:prSet presAssocID="{AA1533ED-BF39-41C4-9F49-5C902F766F7A}" presName="sibTrans" presStyleCnt="0"/>
      <dgm:spPr/>
    </dgm:pt>
    <dgm:pt modelId="{1A571231-C8C7-45FC-BCBD-FF2439416076}" type="pres">
      <dgm:prSet presAssocID="{29E4CF20-EBD6-411E-B916-D20860BDEBA1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B83C175-6715-4588-A8B9-EB36385013D3}" type="pres">
      <dgm:prSet presAssocID="{C0C9E0C0-D492-424E-B2D9-5DFF32CDE9D8}" presName="sibTrans" presStyleCnt="0"/>
      <dgm:spPr/>
    </dgm:pt>
    <dgm:pt modelId="{14CFC1C4-A485-4B74-96F3-6A5538920CF2}" type="pres">
      <dgm:prSet presAssocID="{6F1598C0-6CA5-47BD-8484-763A5D38CE39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8293A5-20DE-41ED-85CD-442D08E79F3A}" type="pres">
      <dgm:prSet presAssocID="{EE3602A3-52D5-4223-AF10-3D5E69074D5D}" presName="sibTrans" presStyleCnt="0"/>
      <dgm:spPr/>
    </dgm:pt>
    <dgm:pt modelId="{B2E53787-4919-415F-AA29-E55EF4AB4E0D}" type="pres">
      <dgm:prSet presAssocID="{37EBA631-1ED7-433F-B047-CE7A7C00AABA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D2B618-FB2D-4852-8FEE-6CC0600B80E8}" type="pres">
      <dgm:prSet presAssocID="{CE4114F6-AABF-428E-A3DC-CD842755A362}" presName="sibTrans" presStyleCnt="0"/>
      <dgm:spPr/>
    </dgm:pt>
    <dgm:pt modelId="{32C9245C-0B4B-4E2D-86F6-8D03FFA7FDBA}" type="pres">
      <dgm:prSet presAssocID="{1C221362-0000-47DE-9F4D-AEFD56BD7E1E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CCF9521-9835-4C88-9E18-4B2C4F01B467}" type="pres">
      <dgm:prSet presAssocID="{23387D79-AEFD-47BE-B403-8C4B13875B46}" presName="sibTrans" presStyleCnt="0"/>
      <dgm:spPr/>
    </dgm:pt>
    <dgm:pt modelId="{16C68790-699A-4F85-8662-ED6DDF832751}" type="pres">
      <dgm:prSet presAssocID="{6D18D2BF-9DA2-472C-AB4E-1650728CEE65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0B239D-1EB4-4F9B-89B4-45993AAA0350}" type="pres">
      <dgm:prSet presAssocID="{91687042-3336-4ED5-97E7-A6A1DDA02217}" presName="sibTrans" presStyleCnt="0"/>
      <dgm:spPr/>
    </dgm:pt>
    <dgm:pt modelId="{03F0C0DF-4A1F-43E6-BC92-245B7A76D88D}" type="pres">
      <dgm:prSet presAssocID="{17894C9A-5FC0-4FC4-AECB-64A24761EFF2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2C01CA-855F-4D6C-ACD7-4C943090F7E9}" type="pres">
      <dgm:prSet presAssocID="{93CAB9A2-18CE-413A-A6FB-BC2098368656}" presName="sibTrans" presStyleCnt="0"/>
      <dgm:spPr/>
    </dgm:pt>
    <dgm:pt modelId="{E54AC148-6723-4F92-AEAE-93DAF16E2930}" type="pres">
      <dgm:prSet presAssocID="{98EAA837-D9BE-4581-A8AC-88955C01877C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DB4E234-110F-430F-9C98-F99A3DFC9D9E}" type="pres">
      <dgm:prSet presAssocID="{EB96A4D8-363F-42AF-8437-919167AD2EDD}" presName="sibTrans" presStyleCnt="0"/>
      <dgm:spPr/>
    </dgm:pt>
    <dgm:pt modelId="{3239DC73-ABD9-4C5F-A8F1-A51DE30DC864}" type="pres">
      <dgm:prSet presAssocID="{240781DD-CCD8-40C6-97DA-769B3E59F884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6CC7DF6-C23F-4628-A1FD-894E9E9AC4FA}" type="pres">
      <dgm:prSet presAssocID="{BE90BAC8-5844-42DD-A5E8-21EE49F864D2}" presName="sibTrans" presStyleCnt="0"/>
      <dgm:spPr/>
    </dgm:pt>
    <dgm:pt modelId="{B0C8B8CB-BDD5-4BA2-AB33-B33B231C256A}" type="pres">
      <dgm:prSet presAssocID="{AC0DD1AD-3710-4774-B73B-E88D0DB80405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30E1326-AB22-4809-AC7C-281B7EF0A946}" type="pres">
      <dgm:prSet presAssocID="{88E59EC1-43EC-4C1D-88C9-776A9E046364}" presName="sibTrans" presStyleCnt="0"/>
      <dgm:spPr/>
    </dgm:pt>
    <dgm:pt modelId="{46365B0B-0EB4-4CD9-90F0-679DAB5BF917}" type="pres">
      <dgm:prSet presAssocID="{DD84C22D-47D2-4143-BADE-4E18AFA9DA66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F2BF7B2B-76B3-4446-9AF6-8D7A72480ED7}" type="presOf" srcId="{F5A77E97-8F87-427A-B541-20201B1CC1C5}" destId="{7C13BA73-C0F1-4F2E-A638-1270B2FFD71D}" srcOrd="0" destOrd="0" presId="urn:microsoft.com/office/officeart/2005/8/layout/default"/>
    <dgm:cxn modelId="{AF6ECE92-2DB0-4430-9F1C-C2FE61E695CA}" type="presOf" srcId="{DD84C22D-47D2-4143-BADE-4E18AFA9DA66}" destId="{46365B0B-0EB4-4CD9-90F0-679DAB5BF917}" srcOrd="0" destOrd="0" presId="urn:microsoft.com/office/officeart/2005/8/layout/default"/>
    <dgm:cxn modelId="{B8D7E41F-6F9F-4EB4-BDB3-16A0F7128B24}" srcId="{99C7E8C8-AE61-4FBD-86CB-1E2BCF2467F6}" destId="{AC0DD1AD-3710-4774-B73B-E88D0DB80405}" srcOrd="10" destOrd="0" parTransId="{C958A228-3CB6-4FDD-9E88-FA54244E680E}" sibTransId="{88E59EC1-43EC-4C1D-88C9-776A9E046364}"/>
    <dgm:cxn modelId="{3D86962E-F09D-4E80-98E0-7BCA2F0D7E68}" type="presOf" srcId="{240781DD-CCD8-40C6-97DA-769B3E59F884}" destId="{3239DC73-ABD9-4C5F-A8F1-A51DE30DC864}" srcOrd="0" destOrd="0" presId="urn:microsoft.com/office/officeart/2005/8/layout/default"/>
    <dgm:cxn modelId="{FDA19CDE-5EC1-4ECB-A559-2B7268D0EA39}" type="presOf" srcId="{6D18D2BF-9DA2-472C-AB4E-1650728CEE65}" destId="{16C68790-699A-4F85-8662-ED6DDF832751}" srcOrd="0" destOrd="0" presId="urn:microsoft.com/office/officeart/2005/8/layout/default"/>
    <dgm:cxn modelId="{B3BEB786-1D93-4017-8859-0FC23071B7B5}" srcId="{99C7E8C8-AE61-4FBD-86CB-1E2BCF2467F6}" destId="{6D18D2BF-9DA2-472C-AB4E-1650728CEE65}" srcOrd="6" destOrd="0" parTransId="{BDA331DB-1745-4592-B727-0BBE65D6591E}" sibTransId="{91687042-3336-4ED5-97E7-A6A1DDA02217}"/>
    <dgm:cxn modelId="{F8BA296F-45EC-46F2-8FD8-BD28FBA7BC1B}" type="presOf" srcId="{29E4CF20-EBD6-411E-B916-D20860BDEBA1}" destId="{1A571231-C8C7-45FC-BCBD-FF2439416076}" srcOrd="0" destOrd="0" presId="urn:microsoft.com/office/officeart/2005/8/layout/default"/>
    <dgm:cxn modelId="{FFCA3898-64CE-41C3-ADFC-B7384E259698}" type="presOf" srcId="{98EAA837-D9BE-4581-A8AC-88955C01877C}" destId="{E54AC148-6723-4F92-AEAE-93DAF16E2930}" srcOrd="0" destOrd="0" presId="urn:microsoft.com/office/officeart/2005/8/layout/default"/>
    <dgm:cxn modelId="{24AA9B30-A25A-42CE-B22C-561E72870457}" srcId="{99C7E8C8-AE61-4FBD-86CB-1E2BCF2467F6}" destId="{29E4CF20-EBD6-411E-B916-D20860BDEBA1}" srcOrd="2" destOrd="0" parTransId="{6A526CDE-9C76-4EE7-AD11-3BBCE9626F30}" sibTransId="{C0C9E0C0-D492-424E-B2D9-5DFF32CDE9D8}"/>
    <dgm:cxn modelId="{D839EAE4-94BE-4DA5-9BF0-0126365B87ED}" srcId="{99C7E8C8-AE61-4FBD-86CB-1E2BCF2467F6}" destId="{6F1598C0-6CA5-47BD-8484-763A5D38CE39}" srcOrd="3" destOrd="0" parTransId="{99DF9B57-B04F-458E-B814-A1017F925738}" sibTransId="{EE3602A3-52D5-4223-AF10-3D5E69074D5D}"/>
    <dgm:cxn modelId="{E2EB2DD8-7EEB-4F81-8B62-1D0E4E2D0019}" type="presOf" srcId="{99C7E8C8-AE61-4FBD-86CB-1E2BCF2467F6}" destId="{63434ECD-2136-4FF7-86DB-760BFCCC7040}" srcOrd="0" destOrd="0" presId="urn:microsoft.com/office/officeart/2005/8/layout/default"/>
    <dgm:cxn modelId="{E2E5DF1B-D6DC-441A-84A4-802BE6FC20DC}" srcId="{99C7E8C8-AE61-4FBD-86CB-1E2BCF2467F6}" destId="{17894C9A-5FC0-4FC4-AECB-64A24761EFF2}" srcOrd="7" destOrd="0" parTransId="{29C83F06-4A94-42B2-A12C-3CD639C08F82}" sibTransId="{93CAB9A2-18CE-413A-A6FB-BC2098368656}"/>
    <dgm:cxn modelId="{1F802504-4040-459C-A08C-7406E0E65BCF}" srcId="{99C7E8C8-AE61-4FBD-86CB-1E2BCF2467F6}" destId="{37EBA631-1ED7-433F-B047-CE7A7C00AABA}" srcOrd="4" destOrd="0" parTransId="{428968B1-BAFC-49B8-A1F8-6034FC09F1FA}" sibTransId="{CE4114F6-AABF-428E-A3DC-CD842755A362}"/>
    <dgm:cxn modelId="{92750B9C-B9E4-4851-9A02-F7981D999F63}" type="presOf" srcId="{17894C9A-5FC0-4FC4-AECB-64A24761EFF2}" destId="{03F0C0DF-4A1F-43E6-BC92-245B7A76D88D}" srcOrd="0" destOrd="0" presId="urn:microsoft.com/office/officeart/2005/8/layout/default"/>
    <dgm:cxn modelId="{E3137535-FE3C-4AA1-B7F4-1A0104384DA8}" type="presOf" srcId="{78F03CCB-5F1B-4DDB-84AE-77C477D80CC8}" destId="{48D999E3-EC76-4F0B-B0E2-DCFB5EAF92BB}" srcOrd="0" destOrd="0" presId="urn:microsoft.com/office/officeart/2005/8/layout/default"/>
    <dgm:cxn modelId="{DC266978-0500-4243-8205-EA0DCC0C056E}" srcId="{99C7E8C8-AE61-4FBD-86CB-1E2BCF2467F6}" destId="{1C221362-0000-47DE-9F4D-AEFD56BD7E1E}" srcOrd="5" destOrd="0" parTransId="{EC0A7521-4922-42B3-B672-253E7EF414BF}" sibTransId="{23387D79-AEFD-47BE-B403-8C4B13875B46}"/>
    <dgm:cxn modelId="{A83B8357-0800-4F71-98CD-214B8FA6F05E}" srcId="{99C7E8C8-AE61-4FBD-86CB-1E2BCF2467F6}" destId="{78F03CCB-5F1B-4DDB-84AE-77C477D80CC8}" srcOrd="0" destOrd="0" parTransId="{E35C3524-1D1D-4AA7-8F23-A3CCC57C6130}" sibTransId="{2ECA668E-7F4B-41B6-98D4-6EBB6130E46F}"/>
    <dgm:cxn modelId="{9715BAC9-8CCB-40D3-897C-CA5D9B8312FA}" srcId="{99C7E8C8-AE61-4FBD-86CB-1E2BCF2467F6}" destId="{F5A77E97-8F87-427A-B541-20201B1CC1C5}" srcOrd="1" destOrd="0" parTransId="{FF9A40C3-469A-48BB-A769-75A29088C8A5}" sibTransId="{AA1533ED-BF39-41C4-9F49-5C902F766F7A}"/>
    <dgm:cxn modelId="{5BCE4D91-E33E-4809-A641-05E10C6FB5C1}" type="presOf" srcId="{6F1598C0-6CA5-47BD-8484-763A5D38CE39}" destId="{14CFC1C4-A485-4B74-96F3-6A5538920CF2}" srcOrd="0" destOrd="0" presId="urn:microsoft.com/office/officeart/2005/8/layout/default"/>
    <dgm:cxn modelId="{4A11163A-7D5C-4E40-A641-1E644AE78449}" srcId="{99C7E8C8-AE61-4FBD-86CB-1E2BCF2467F6}" destId="{240781DD-CCD8-40C6-97DA-769B3E59F884}" srcOrd="9" destOrd="0" parTransId="{1ED1444E-51A0-4D16-B597-453B1BB1F8A4}" sibTransId="{BE90BAC8-5844-42DD-A5E8-21EE49F864D2}"/>
    <dgm:cxn modelId="{8B259C33-2677-4F6A-B816-187A6709E72A}" type="presOf" srcId="{37EBA631-1ED7-433F-B047-CE7A7C00AABA}" destId="{B2E53787-4919-415F-AA29-E55EF4AB4E0D}" srcOrd="0" destOrd="0" presId="urn:microsoft.com/office/officeart/2005/8/layout/default"/>
    <dgm:cxn modelId="{A4AC2BBC-01CA-4ACB-B2B8-FDAE40152508}" type="presOf" srcId="{AC0DD1AD-3710-4774-B73B-E88D0DB80405}" destId="{B0C8B8CB-BDD5-4BA2-AB33-B33B231C256A}" srcOrd="0" destOrd="0" presId="urn:microsoft.com/office/officeart/2005/8/layout/default"/>
    <dgm:cxn modelId="{D4E938F4-4F06-4135-8136-DC691536F6C8}" srcId="{99C7E8C8-AE61-4FBD-86CB-1E2BCF2467F6}" destId="{DD84C22D-47D2-4143-BADE-4E18AFA9DA66}" srcOrd="11" destOrd="0" parTransId="{186EA993-8A26-4104-82C6-294A27ECAC7E}" sibTransId="{8B392092-8D58-41C2-B913-8471ACD95F6F}"/>
    <dgm:cxn modelId="{107815FA-C589-4923-A1A4-B85F95CFC6CF}" srcId="{99C7E8C8-AE61-4FBD-86CB-1E2BCF2467F6}" destId="{98EAA837-D9BE-4581-A8AC-88955C01877C}" srcOrd="8" destOrd="0" parTransId="{AA2DCD3F-2EA8-4D28-BADD-434E4A0F9A49}" sibTransId="{EB96A4D8-363F-42AF-8437-919167AD2EDD}"/>
    <dgm:cxn modelId="{4CCE8DA6-F5E7-4458-B35B-F4090B49C4EF}" type="presOf" srcId="{1C221362-0000-47DE-9F4D-AEFD56BD7E1E}" destId="{32C9245C-0B4B-4E2D-86F6-8D03FFA7FDBA}" srcOrd="0" destOrd="0" presId="urn:microsoft.com/office/officeart/2005/8/layout/default"/>
    <dgm:cxn modelId="{6A10D2E1-980D-4A72-A604-49509FA7649F}" type="presParOf" srcId="{63434ECD-2136-4FF7-86DB-760BFCCC7040}" destId="{48D999E3-EC76-4F0B-B0E2-DCFB5EAF92BB}" srcOrd="0" destOrd="0" presId="urn:microsoft.com/office/officeart/2005/8/layout/default"/>
    <dgm:cxn modelId="{0529A27A-5720-4CF3-A307-4EF950B5126C}" type="presParOf" srcId="{63434ECD-2136-4FF7-86DB-760BFCCC7040}" destId="{61C3D9EA-2592-4B52-89B9-680E3EB42A5A}" srcOrd="1" destOrd="0" presId="urn:microsoft.com/office/officeart/2005/8/layout/default"/>
    <dgm:cxn modelId="{16BF852D-64B9-4B93-BEFC-95E5B28C489C}" type="presParOf" srcId="{63434ECD-2136-4FF7-86DB-760BFCCC7040}" destId="{7C13BA73-C0F1-4F2E-A638-1270B2FFD71D}" srcOrd="2" destOrd="0" presId="urn:microsoft.com/office/officeart/2005/8/layout/default"/>
    <dgm:cxn modelId="{7F214AB1-F28D-4BE7-80B2-6010B59975D8}" type="presParOf" srcId="{63434ECD-2136-4FF7-86DB-760BFCCC7040}" destId="{B55790B4-04D4-4D79-9AB4-AE2DF8B16CD1}" srcOrd="3" destOrd="0" presId="urn:microsoft.com/office/officeart/2005/8/layout/default"/>
    <dgm:cxn modelId="{328C634D-6612-4123-9F52-DE3DB7E3B897}" type="presParOf" srcId="{63434ECD-2136-4FF7-86DB-760BFCCC7040}" destId="{1A571231-C8C7-45FC-BCBD-FF2439416076}" srcOrd="4" destOrd="0" presId="urn:microsoft.com/office/officeart/2005/8/layout/default"/>
    <dgm:cxn modelId="{4FEDAE6C-9309-4C1D-A5A8-3C86FEDD9B58}" type="presParOf" srcId="{63434ECD-2136-4FF7-86DB-760BFCCC7040}" destId="{AB83C175-6715-4588-A8B9-EB36385013D3}" srcOrd="5" destOrd="0" presId="urn:microsoft.com/office/officeart/2005/8/layout/default"/>
    <dgm:cxn modelId="{CABDA0B5-236E-4ED5-9268-156B37CF8400}" type="presParOf" srcId="{63434ECD-2136-4FF7-86DB-760BFCCC7040}" destId="{14CFC1C4-A485-4B74-96F3-6A5538920CF2}" srcOrd="6" destOrd="0" presId="urn:microsoft.com/office/officeart/2005/8/layout/default"/>
    <dgm:cxn modelId="{7A670000-3598-472D-975E-876F24787FC7}" type="presParOf" srcId="{63434ECD-2136-4FF7-86DB-760BFCCC7040}" destId="{EB8293A5-20DE-41ED-85CD-442D08E79F3A}" srcOrd="7" destOrd="0" presId="urn:microsoft.com/office/officeart/2005/8/layout/default"/>
    <dgm:cxn modelId="{4CCDC580-D589-4363-B5AF-2B726CB6974A}" type="presParOf" srcId="{63434ECD-2136-4FF7-86DB-760BFCCC7040}" destId="{B2E53787-4919-415F-AA29-E55EF4AB4E0D}" srcOrd="8" destOrd="0" presId="urn:microsoft.com/office/officeart/2005/8/layout/default"/>
    <dgm:cxn modelId="{364192D4-E512-411E-9F5B-A308F6B89866}" type="presParOf" srcId="{63434ECD-2136-4FF7-86DB-760BFCCC7040}" destId="{3BD2B618-FB2D-4852-8FEE-6CC0600B80E8}" srcOrd="9" destOrd="0" presId="urn:microsoft.com/office/officeart/2005/8/layout/default"/>
    <dgm:cxn modelId="{23660823-C8B5-4C08-985E-E27BBCB1AECD}" type="presParOf" srcId="{63434ECD-2136-4FF7-86DB-760BFCCC7040}" destId="{32C9245C-0B4B-4E2D-86F6-8D03FFA7FDBA}" srcOrd="10" destOrd="0" presId="urn:microsoft.com/office/officeart/2005/8/layout/default"/>
    <dgm:cxn modelId="{EF9E926D-A7C4-420F-9AA3-5DF64DC0003A}" type="presParOf" srcId="{63434ECD-2136-4FF7-86DB-760BFCCC7040}" destId="{CCCF9521-9835-4C88-9E18-4B2C4F01B467}" srcOrd="11" destOrd="0" presId="urn:microsoft.com/office/officeart/2005/8/layout/default"/>
    <dgm:cxn modelId="{7F5722F5-BBE3-4F47-BBE6-E557B3C8CD4E}" type="presParOf" srcId="{63434ECD-2136-4FF7-86DB-760BFCCC7040}" destId="{16C68790-699A-4F85-8662-ED6DDF832751}" srcOrd="12" destOrd="0" presId="urn:microsoft.com/office/officeart/2005/8/layout/default"/>
    <dgm:cxn modelId="{FB58328B-8DAE-442D-97C4-41BEBAFFA48D}" type="presParOf" srcId="{63434ECD-2136-4FF7-86DB-760BFCCC7040}" destId="{290B239D-1EB4-4F9B-89B4-45993AAA0350}" srcOrd="13" destOrd="0" presId="urn:microsoft.com/office/officeart/2005/8/layout/default"/>
    <dgm:cxn modelId="{2587C8EE-5875-4783-BF3C-3DD9A17D20E4}" type="presParOf" srcId="{63434ECD-2136-4FF7-86DB-760BFCCC7040}" destId="{03F0C0DF-4A1F-43E6-BC92-245B7A76D88D}" srcOrd="14" destOrd="0" presId="urn:microsoft.com/office/officeart/2005/8/layout/default"/>
    <dgm:cxn modelId="{0630E2F5-8DBD-41AB-AC0B-EE1237634C32}" type="presParOf" srcId="{63434ECD-2136-4FF7-86DB-760BFCCC7040}" destId="{132C01CA-855F-4D6C-ACD7-4C943090F7E9}" srcOrd="15" destOrd="0" presId="urn:microsoft.com/office/officeart/2005/8/layout/default"/>
    <dgm:cxn modelId="{8CAF6820-5958-4B18-A028-FDA59881E402}" type="presParOf" srcId="{63434ECD-2136-4FF7-86DB-760BFCCC7040}" destId="{E54AC148-6723-4F92-AEAE-93DAF16E2930}" srcOrd="16" destOrd="0" presId="urn:microsoft.com/office/officeart/2005/8/layout/default"/>
    <dgm:cxn modelId="{E363B99B-1F61-4377-BEEA-09AAD53E1168}" type="presParOf" srcId="{63434ECD-2136-4FF7-86DB-760BFCCC7040}" destId="{EDB4E234-110F-430F-9C98-F99A3DFC9D9E}" srcOrd="17" destOrd="0" presId="urn:microsoft.com/office/officeart/2005/8/layout/default"/>
    <dgm:cxn modelId="{C2F58958-8C98-458A-A388-DB49316CF88C}" type="presParOf" srcId="{63434ECD-2136-4FF7-86DB-760BFCCC7040}" destId="{3239DC73-ABD9-4C5F-A8F1-A51DE30DC864}" srcOrd="18" destOrd="0" presId="urn:microsoft.com/office/officeart/2005/8/layout/default"/>
    <dgm:cxn modelId="{99341E93-DB33-44BE-A6F1-220318548844}" type="presParOf" srcId="{63434ECD-2136-4FF7-86DB-760BFCCC7040}" destId="{86CC7DF6-C23F-4628-A1FD-894E9E9AC4FA}" srcOrd="19" destOrd="0" presId="urn:microsoft.com/office/officeart/2005/8/layout/default"/>
    <dgm:cxn modelId="{3BCB1B07-51EF-4AC9-AAE2-B073CDE9278D}" type="presParOf" srcId="{63434ECD-2136-4FF7-86DB-760BFCCC7040}" destId="{B0C8B8CB-BDD5-4BA2-AB33-B33B231C256A}" srcOrd="20" destOrd="0" presId="urn:microsoft.com/office/officeart/2005/8/layout/default"/>
    <dgm:cxn modelId="{D28D8BE3-4C29-45DA-AEFF-1472883FD4EA}" type="presParOf" srcId="{63434ECD-2136-4FF7-86DB-760BFCCC7040}" destId="{B30E1326-AB22-4809-AC7C-281B7EF0A946}" srcOrd="21" destOrd="0" presId="urn:microsoft.com/office/officeart/2005/8/layout/default"/>
    <dgm:cxn modelId="{EF17CEFC-D243-4D31-ABDA-CFA164D4A67C}" type="presParOf" srcId="{63434ECD-2136-4FF7-86DB-760BFCCC7040}" destId="{46365B0B-0EB4-4CD9-90F0-679DAB5BF917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C7E8C8-AE61-4FBD-86CB-1E2BCF2467F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8F03CCB-5F1B-4DDB-84AE-77C477D80CC8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E35C3524-1D1D-4AA7-8F23-A3CCC57C6130}" type="parTrans" cxnId="{A83B8357-0800-4F71-98CD-214B8FA6F05E}">
      <dgm:prSet/>
      <dgm:spPr/>
      <dgm:t>
        <a:bodyPr/>
        <a:lstStyle/>
        <a:p>
          <a:endParaRPr lang="da-DK"/>
        </a:p>
      </dgm:t>
    </dgm:pt>
    <dgm:pt modelId="{2ECA668E-7F4B-41B6-98D4-6EBB6130E46F}" type="sibTrans" cxnId="{A83B8357-0800-4F71-98CD-214B8FA6F05E}">
      <dgm:prSet/>
      <dgm:spPr/>
      <dgm:t>
        <a:bodyPr/>
        <a:lstStyle/>
        <a:p>
          <a:endParaRPr lang="da-DK"/>
        </a:p>
      </dgm:t>
    </dgm:pt>
    <dgm:pt modelId="{1C221362-0000-47DE-9F4D-AEFD56BD7E1E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23387D79-AEFD-47BE-B403-8C4B13875B46}" type="sibTrans" cxnId="{DC266978-0500-4243-8205-EA0DCC0C056E}">
      <dgm:prSet/>
      <dgm:spPr/>
      <dgm:t>
        <a:bodyPr/>
        <a:lstStyle/>
        <a:p>
          <a:endParaRPr lang="da-DK"/>
        </a:p>
      </dgm:t>
    </dgm:pt>
    <dgm:pt modelId="{EC0A7521-4922-42B3-B672-253E7EF414BF}" type="parTrans" cxnId="{DC266978-0500-4243-8205-EA0DCC0C056E}">
      <dgm:prSet/>
      <dgm:spPr/>
      <dgm:t>
        <a:bodyPr/>
        <a:lstStyle/>
        <a:p>
          <a:endParaRPr lang="da-DK"/>
        </a:p>
      </dgm:t>
    </dgm:pt>
    <dgm:pt modelId="{6D18D2BF-9DA2-472C-AB4E-1650728CEE65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91687042-3336-4ED5-97E7-A6A1DDA02217}" type="sibTrans" cxnId="{B3BEB786-1D93-4017-8859-0FC23071B7B5}">
      <dgm:prSet/>
      <dgm:spPr/>
      <dgm:t>
        <a:bodyPr/>
        <a:lstStyle/>
        <a:p>
          <a:endParaRPr lang="da-DK"/>
        </a:p>
      </dgm:t>
    </dgm:pt>
    <dgm:pt modelId="{BDA331DB-1745-4592-B727-0BBE65D6591E}" type="parTrans" cxnId="{B3BEB786-1D93-4017-8859-0FC23071B7B5}">
      <dgm:prSet/>
      <dgm:spPr/>
      <dgm:t>
        <a:bodyPr/>
        <a:lstStyle/>
        <a:p>
          <a:endParaRPr lang="da-DK"/>
        </a:p>
      </dgm:t>
    </dgm:pt>
    <dgm:pt modelId="{17894C9A-5FC0-4FC4-AECB-64A24761EFF2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93CAB9A2-18CE-413A-A6FB-BC2098368656}" type="sibTrans" cxnId="{E2E5DF1B-D6DC-441A-84A4-802BE6FC20DC}">
      <dgm:prSet/>
      <dgm:spPr/>
      <dgm:t>
        <a:bodyPr/>
        <a:lstStyle/>
        <a:p>
          <a:endParaRPr lang="da-DK"/>
        </a:p>
      </dgm:t>
    </dgm:pt>
    <dgm:pt modelId="{29C83F06-4A94-42B2-A12C-3CD639C08F82}" type="parTrans" cxnId="{E2E5DF1B-D6DC-441A-84A4-802BE6FC20DC}">
      <dgm:prSet/>
      <dgm:spPr/>
      <dgm:t>
        <a:bodyPr/>
        <a:lstStyle/>
        <a:p>
          <a:endParaRPr lang="da-DK"/>
        </a:p>
      </dgm:t>
    </dgm:pt>
    <dgm:pt modelId="{AC0DD1AD-3710-4774-B73B-E88D0DB80405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88E59EC1-43EC-4C1D-88C9-776A9E046364}" type="sibTrans" cxnId="{B8D7E41F-6F9F-4EB4-BDB3-16A0F7128B24}">
      <dgm:prSet/>
      <dgm:spPr/>
      <dgm:t>
        <a:bodyPr/>
        <a:lstStyle/>
        <a:p>
          <a:endParaRPr lang="da-DK"/>
        </a:p>
      </dgm:t>
    </dgm:pt>
    <dgm:pt modelId="{C958A228-3CB6-4FDD-9E88-FA54244E680E}" type="parTrans" cxnId="{B8D7E41F-6F9F-4EB4-BDB3-16A0F7128B24}">
      <dgm:prSet/>
      <dgm:spPr/>
      <dgm:t>
        <a:bodyPr/>
        <a:lstStyle/>
        <a:p>
          <a:endParaRPr lang="da-DK"/>
        </a:p>
      </dgm:t>
    </dgm:pt>
    <dgm:pt modelId="{DD84C22D-47D2-4143-BADE-4E18AFA9DA66}">
      <dgm:prSet phldrT="[Tekst]"/>
      <dgm:spPr/>
      <dgm:t>
        <a:bodyPr/>
        <a:lstStyle/>
        <a:p>
          <a:r>
            <a:rPr lang="da-DK" dirty="0" smtClean="0"/>
            <a:t>12</a:t>
          </a:r>
          <a:endParaRPr lang="da-DK" dirty="0"/>
        </a:p>
      </dgm:t>
    </dgm:pt>
    <dgm:pt modelId="{8B392092-8D58-41C2-B913-8471ACD95F6F}" type="sibTrans" cxnId="{D4E938F4-4F06-4135-8136-DC691536F6C8}">
      <dgm:prSet/>
      <dgm:spPr/>
      <dgm:t>
        <a:bodyPr/>
        <a:lstStyle/>
        <a:p>
          <a:endParaRPr lang="da-DK"/>
        </a:p>
      </dgm:t>
    </dgm:pt>
    <dgm:pt modelId="{186EA993-8A26-4104-82C6-294A27ECAC7E}" type="parTrans" cxnId="{D4E938F4-4F06-4135-8136-DC691536F6C8}">
      <dgm:prSet/>
      <dgm:spPr/>
      <dgm:t>
        <a:bodyPr/>
        <a:lstStyle/>
        <a:p>
          <a:endParaRPr lang="da-DK"/>
        </a:p>
      </dgm:t>
    </dgm:pt>
    <dgm:pt modelId="{98EAA837-D9BE-4581-A8AC-88955C01877C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AA2DCD3F-2EA8-4D28-BADD-434E4A0F9A49}" type="parTrans" cxnId="{107815FA-C589-4923-A1A4-B85F95CFC6CF}">
      <dgm:prSet/>
      <dgm:spPr/>
      <dgm:t>
        <a:bodyPr/>
        <a:lstStyle/>
        <a:p>
          <a:endParaRPr lang="da-DK"/>
        </a:p>
      </dgm:t>
    </dgm:pt>
    <dgm:pt modelId="{EB96A4D8-363F-42AF-8437-919167AD2EDD}" type="sibTrans" cxnId="{107815FA-C589-4923-A1A4-B85F95CFC6CF}">
      <dgm:prSet/>
      <dgm:spPr/>
      <dgm:t>
        <a:bodyPr/>
        <a:lstStyle/>
        <a:p>
          <a:endParaRPr lang="da-DK"/>
        </a:p>
      </dgm:t>
    </dgm:pt>
    <dgm:pt modelId="{240781DD-CCD8-40C6-97DA-769B3E59F884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1ED1444E-51A0-4D16-B597-453B1BB1F8A4}" type="parTrans" cxnId="{4A11163A-7D5C-4E40-A641-1E644AE78449}">
      <dgm:prSet/>
      <dgm:spPr/>
      <dgm:t>
        <a:bodyPr/>
        <a:lstStyle/>
        <a:p>
          <a:endParaRPr lang="da-DK"/>
        </a:p>
      </dgm:t>
    </dgm:pt>
    <dgm:pt modelId="{BE90BAC8-5844-42DD-A5E8-21EE49F864D2}" type="sibTrans" cxnId="{4A11163A-7D5C-4E40-A641-1E644AE78449}">
      <dgm:prSet/>
      <dgm:spPr/>
      <dgm:t>
        <a:bodyPr/>
        <a:lstStyle/>
        <a:p>
          <a:endParaRPr lang="da-DK"/>
        </a:p>
      </dgm:t>
    </dgm:pt>
    <dgm:pt modelId="{F5A77E97-8F87-427A-B541-20201B1CC1C5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FF9A40C3-469A-48BB-A769-75A29088C8A5}" type="parTrans" cxnId="{9715BAC9-8CCB-40D3-897C-CA5D9B8312FA}">
      <dgm:prSet/>
      <dgm:spPr/>
      <dgm:t>
        <a:bodyPr/>
        <a:lstStyle/>
        <a:p>
          <a:endParaRPr lang="da-DK"/>
        </a:p>
      </dgm:t>
    </dgm:pt>
    <dgm:pt modelId="{AA1533ED-BF39-41C4-9F49-5C902F766F7A}" type="sibTrans" cxnId="{9715BAC9-8CCB-40D3-897C-CA5D9B8312FA}">
      <dgm:prSet/>
      <dgm:spPr/>
      <dgm:t>
        <a:bodyPr/>
        <a:lstStyle/>
        <a:p>
          <a:endParaRPr lang="da-DK"/>
        </a:p>
      </dgm:t>
    </dgm:pt>
    <dgm:pt modelId="{29E4CF20-EBD6-411E-B916-D20860BDEBA1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6A526CDE-9C76-4EE7-AD11-3BBCE9626F30}" type="parTrans" cxnId="{24AA9B30-A25A-42CE-B22C-561E72870457}">
      <dgm:prSet/>
      <dgm:spPr/>
      <dgm:t>
        <a:bodyPr/>
        <a:lstStyle/>
        <a:p>
          <a:endParaRPr lang="da-DK"/>
        </a:p>
      </dgm:t>
    </dgm:pt>
    <dgm:pt modelId="{C0C9E0C0-D492-424E-B2D9-5DFF32CDE9D8}" type="sibTrans" cxnId="{24AA9B30-A25A-42CE-B22C-561E72870457}">
      <dgm:prSet/>
      <dgm:spPr/>
      <dgm:t>
        <a:bodyPr/>
        <a:lstStyle/>
        <a:p>
          <a:endParaRPr lang="da-DK"/>
        </a:p>
      </dgm:t>
    </dgm:pt>
    <dgm:pt modelId="{6F1598C0-6CA5-47BD-8484-763A5D38CE39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99DF9B57-B04F-458E-B814-A1017F925738}" type="parTrans" cxnId="{D839EAE4-94BE-4DA5-9BF0-0126365B87ED}">
      <dgm:prSet/>
      <dgm:spPr/>
      <dgm:t>
        <a:bodyPr/>
        <a:lstStyle/>
        <a:p>
          <a:endParaRPr lang="da-DK"/>
        </a:p>
      </dgm:t>
    </dgm:pt>
    <dgm:pt modelId="{EE3602A3-52D5-4223-AF10-3D5E69074D5D}" type="sibTrans" cxnId="{D839EAE4-94BE-4DA5-9BF0-0126365B87ED}">
      <dgm:prSet/>
      <dgm:spPr/>
      <dgm:t>
        <a:bodyPr/>
        <a:lstStyle/>
        <a:p>
          <a:endParaRPr lang="da-DK"/>
        </a:p>
      </dgm:t>
    </dgm:pt>
    <dgm:pt modelId="{37EBA631-1ED7-433F-B047-CE7A7C00AABA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E4114F6-AABF-428E-A3DC-CD842755A362}" type="sibTrans" cxnId="{1F802504-4040-459C-A08C-7406E0E65BCF}">
      <dgm:prSet/>
      <dgm:spPr/>
      <dgm:t>
        <a:bodyPr/>
        <a:lstStyle/>
        <a:p>
          <a:endParaRPr lang="da-DK"/>
        </a:p>
      </dgm:t>
    </dgm:pt>
    <dgm:pt modelId="{428968B1-BAFC-49B8-A1F8-6034FC09F1FA}" type="parTrans" cxnId="{1F802504-4040-459C-A08C-7406E0E65BCF}">
      <dgm:prSet/>
      <dgm:spPr/>
      <dgm:t>
        <a:bodyPr/>
        <a:lstStyle/>
        <a:p>
          <a:endParaRPr lang="da-DK"/>
        </a:p>
      </dgm:t>
    </dgm:pt>
    <dgm:pt modelId="{63434ECD-2136-4FF7-86DB-760BFCCC7040}" type="pres">
      <dgm:prSet presAssocID="{99C7E8C8-AE61-4FBD-86CB-1E2BCF2467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D999E3-EC76-4F0B-B0E2-DCFB5EAF92BB}" type="pres">
      <dgm:prSet presAssocID="{78F03CCB-5F1B-4DDB-84AE-77C477D80CC8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C3D9EA-2592-4B52-89B9-680E3EB42A5A}" type="pres">
      <dgm:prSet presAssocID="{2ECA668E-7F4B-41B6-98D4-6EBB6130E46F}" presName="sibTrans" presStyleCnt="0"/>
      <dgm:spPr/>
    </dgm:pt>
    <dgm:pt modelId="{7C13BA73-C0F1-4F2E-A638-1270B2FFD71D}" type="pres">
      <dgm:prSet presAssocID="{F5A77E97-8F87-427A-B541-20201B1CC1C5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55790B4-04D4-4D79-9AB4-AE2DF8B16CD1}" type="pres">
      <dgm:prSet presAssocID="{AA1533ED-BF39-41C4-9F49-5C902F766F7A}" presName="sibTrans" presStyleCnt="0"/>
      <dgm:spPr/>
    </dgm:pt>
    <dgm:pt modelId="{1A571231-C8C7-45FC-BCBD-FF2439416076}" type="pres">
      <dgm:prSet presAssocID="{29E4CF20-EBD6-411E-B916-D20860BDEBA1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B83C175-6715-4588-A8B9-EB36385013D3}" type="pres">
      <dgm:prSet presAssocID="{C0C9E0C0-D492-424E-B2D9-5DFF32CDE9D8}" presName="sibTrans" presStyleCnt="0"/>
      <dgm:spPr/>
    </dgm:pt>
    <dgm:pt modelId="{14CFC1C4-A485-4B74-96F3-6A5538920CF2}" type="pres">
      <dgm:prSet presAssocID="{6F1598C0-6CA5-47BD-8484-763A5D38CE39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8293A5-20DE-41ED-85CD-442D08E79F3A}" type="pres">
      <dgm:prSet presAssocID="{EE3602A3-52D5-4223-AF10-3D5E69074D5D}" presName="sibTrans" presStyleCnt="0"/>
      <dgm:spPr/>
    </dgm:pt>
    <dgm:pt modelId="{B2E53787-4919-415F-AA29-E55EF4AB4E0D}" type="pres">
      <dgm:prSet presAssocID="{37EBA631-1ED7-433F-B047-CE7A7C00AABA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D2B618-FB2D-4852-8FEE-6CC0600B80E8}" type="pres">
      <dgm:prSet presAssocID="{CE4114F6-AABF-428E-A3DC-CD842755A362}" presName="sibTrans" presStyleCnt="0"/>
      <dgm:spPr/>
    </dgm:pt>
    <dgm:pt modelId="{32C9245C-0B4B-4E2D-86F6-8D03FFA7FDBA}" type="pres">
      <dgm:prSet presAssocID="{1C221362-0000-47DE-9F4D-AEFD56BD7E1E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CCF9521-9835-4C88-9E18-4B2C4F01B467}" type="pres">
      <dgm:prSet presAssocID="{23387D79-AEFD-47BE-B403-8C4B13875B46}" presName="sibTrans" presStyleCnt="0"/>
      <dgm:spPr/>
    </dgm:pt>
    <dgm:pt modelId="{16C68790-699A-4F85-8662-ED6DDF832751}" type="pres">
      <dgm:prSet presAssocID="{6D18D2BF-9DA2-472C-AB4E-1650728CEE65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0B239D-1EB4-4F9B-89B4-45993AAA0350}" type="pres">
      <dgm:prSet presAssocID="{91687042-3336-4ED5-97E7-A6A1DDA02217}" presName="sibTrans" presStyleCnt="0"/>
      <dgm:spPr/>
    </dgm:pt>
    <dgm:pt modelId="{03F0C0DF-4A1F-43E6-BC92-245B7A76D88D}" type="pres">
      <dgm:prSet presAssocID="{17894C9A-5FC0-4FC4-AECB-64A24761EFF2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2C01CA-855F-4D6C-ACD7-4C943090F7E9}" type="pres">
      <dgm:prSet presAssocID="{93CAB9A2-18CE-413A-A6FB-BC2098368656}" presName="sibTrans" presStyleCnt="0"/>
      <dgm:spPr/>
    </dgm:pt>
    <dgm:pt modelId="{E54AC148-6723-4F92-AEAE-93DAF16E2930}" type="pres">
      <dgm:prSet presAssocID="{98EAA837-D9BE-4581-A8AC-88955C01877C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DB4E234-110F-430F-9C98-F99A3DFC9D9E}" type="pres">
      <dgm:prSet presAssocID="{EB96A4D8-363F-42AF-8437-919167AD2EDD}" presName="sibTrans" presStyleCnt="0"/>
      <dgm:spPr/>
    </dgm:pt>
    <dgm:pt modelId="{3239DC73-ABD9-4C5F-A8F1-A51DE30DC864}" type="pres">
      <dgm:prSet presAssocID="{240781DD-CCD8-40C6-97DA-769B3E59F884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6CC7DF6-C23F-4628-A1FD-894E9E9AC4FA}" type="pres">
      <dgm:prSet presAssocID="{BE90BAC8-5844-42DD-A5E8-21EE49F864D2}" presName="sibTrans" presStyleCnt="0"/>
      <dgm:spPr/>
    </dgm:pt>
    <dgm:pt modelId="{B0C8B8CB-BDD5-4BA2-AB33-B33B231C256A}" type="pres">
      <dgm:prSet presAssocID="{AC0DD1AD-3710-4774-B73B-E88D0DB80405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30E1326-AB22-4809-AC7C-281B7EF0A946}" type="pres">
      <dgm:prSet presAssocID="{88E59EC1-43EC-4C1D-88C9-776A9E046364}" presName="sibTrans" presStyleCnt="0"/>
      <dgm:spPr/>
    </dgm:pt>
    <dgm:pt modelId="{46365B0B-0EB4-4CD9-90F0-679DAB5BF917}" type="pres">
      <dgm:prSet presAssocID="{DD84C22D-47D2-4143-BADE-4E18AFA9DA66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B8120544-067A-4EFA-9356-3D27C29DACB7}" type="presOf" srcId="{98EAA837-D9BE-4581-A8AC-88955C01877C}" destId="{E54AC148-6723-4F92-AEAE-93DAF16E2930}" srcOrd="0" destOrd="0" presId="urn:microsoft.com/office/officeart/2005/8/layout/default"/>
    <dgm:cxn modelId="{24AA9B30-A25A-42CE-B22C-561E72870457}" srcId="{99C7E8C8-AE61-4FBD-86CB-1E2BCF2467F6}" destId="{29E4CF20-EBD6-411E-B916-D20860BDEBA1}" srcOrd="2" destOrd="0" parTransId="{6A526CDE-9C76-4EE7-AD11-3BBCE9626F30}" sibTransId="{C0C9E0C0-D492-424E-B2D9-5DFF32CDE9D8}"/>
    <dgm:cxn modelId="{1F802504-4040-459C-A08C-7406E0E65BCF}" srcId="{99C7E8C8-AE61-4FBD-86CB-1E2BCF2467F6}" destId="{37EBA631-1ED7-433F-B047-CE7A7C00AABA}" srcOrd="4" destOrd="0" parTransId="{428968B1-BAFC-49B8-A1F8-6034FC09F1FA}" sibTransId="{CE4114F6-AABF-428E-A3DC-CD842755A362}"/>
    <dgm:cxn modelId="{95637186-EB25-46B4-87CE-0892AC50AFAB}" type="presOf" srcId="{DD84C22D-47D2-4143-BADE-4E18AFA9DA66}" destId="{46365B0B-0EB4-4CD9-90F0-679DAB5BF917}" srcOrd="0" destOrd="0" presId="urn:microsoft.com/office/officeart/2005/8/layout/default"/>
    <dgm:cxn modelId="{A96246BB-73EC-4E71-9558-FDB46E7C0E13}" type="presOf" srcId="{240781DD-CCD8-40C6-97DA-769B3E59F884}" destId="{3239DC73-ABD9-4C5F-A8F1-A51DE30DC864}" srcOrd="0" destOrd="0" presId="urn:microsoft.com/office/officeart/2005/8/layout/default"/>
    <dgm:cxn modelId="{3C3DA57B-4E58-4524-9DAD-8B08EF720DAB}" type="presOf" srcId="{37EBA631-1ED7-433F-B047-CE7A7C00AABA}" destId="{B2E53787-4919-415F-AA29-E55EF4AB4E0D}" srcOrd="0" destOrd="0" presId="urn:microsoft.com/office/officeart/2005/8/layout/default"/>
    <dgm:cxn modelId="{A83B8357-0800-4F71-98CD-214B8FA6F05E}" srcId="{99C7E8C8-AE61-4FBD-86CB-1E2BCF2467F6}" destId="{78F03CCB-5F1B-4DDB-84AE-77C477D80CC8}" srcOrd="0" destOrd="0" parTransId="{E35C3524-1D1D-4AA7-8F23-A3CCC57C6130}" sibTransId="{2ECA668E-7F4B-41B6-98D4-6EBB6130E46F}"/>
    <dgm:cxn modelId="{4A11163A-7D5C-4E40-A641-1E644AE78449}" srcId="{99C7E8C8-AE61-4FBD-86CB-1E2BCF2467F6}" destId="{240781DD-CCD8-40C6-97DA-769B3E59F884}" srcOrd="9" destOrd="0" parTransId="{1ED1444E-51A0-4D16-B597-453B1BB1F8A4}" sibTransId="{BE90BAC8-5844-42DD-A5E8-21EE49F864D2}"/>
    <dgm:cxn modelId="{C303391B-816E-45F3-9BAC-F21819F342D6}" type="presOf" srcId="{29E4CF20-EBD6-411E-B916-D20860BDEBA1}" destId="{1A571231-C8C7-45FC-BCBD-FF2439416076}" srcOrd="0" destOrd="0" presId="urn:microsoft.com/office/officeart/2005/8/layout/default"/>
    <dgm:cxn modelId="{3269462E-1FD5-493F-BE85-3A9730646F58}" type="presOf" srcId="{6D18D2BF-9DA2-472C-AB4E-1650728CEE65}" destId="{16C68790-699A-4F85-8662-ED6DDF832751}" srcOrd="0" destOrd="0" presId="urn:microsoft.com/office/officeart/2005/8/layout/default"/>
    <dgm:cxn modelId="{107815FA-C589-4923-A1A4-B85F95CFC6CF}" srcId="{99C7E8C8-AE61-4FBD-86CB-1E2BCF2467F6}" destId="{98EAA837-D9BE-4581-A8AC-88955C01877C}" srcOrd="8" destOrd="0" parTransId="{AA2DCD3F-2EA8-4D28-BADD-434E4A0F9A49}" sibTransId="{EB96A4D8-363F-42AF-8437-919167AD2EDD}"/>
    <dgm:cxn modelId="{D4E938F4-4F06-4135-8136-DC691536F6C8}" srcId="{99C7E8C8-AE61-4FBD-86CB-1E2BCF2467F6}" destId="{DD84C22D-47D2-4143-BADE-4E18AFA9DA66}" srcOrd="11" destOrd="0" parTransId="{186EA993-8A26-4104-82C6-294A27ECAC7E}" sibTransId="{8B392092-8D58-41C2-B913-8471ACD95F6F}"/>
    <dgm:cxn modelId="{79121EBB-D20A-43E3-9CD7-0E9F711CE817}" type="presOf" srcId="{AC0DD1AD-3710-4774-B73B-E88D0DB80405}" destId="{B0C8B8CB-BDD5-4BA2-AB33-B33B231C256A}" srcOrd="0" destOrd="0" presId="urn:microsoft.com/office/officeart/2005/8/layout/default"/>
    <dgm:cxn modelId="{E8C3F5A3-0C6E-4E8E-B49D-0BC1266750F3}" type="presOf" srcId="{99C7E8C8-AE61-4FBD-86CB-1E2BCF2467F6}" destId="{63434ECD-2136-4FF7-86DB-760BFCCC7040}" srcOrd="0" destOrd="0" presId="urn:microsoft.com/office/officeart/2005/8/layout/default"/>
    <dgm:cxn modelId="{31480B79-3F3F-4433-98F0-7E65A8C4B24E}" type="presOf" srcId="{F5A77E97-8F87-427A-B541-20201B1CC1C5}" destId="{7C13BA73-C0F1-4F2E-A638-1270B2FFD71D}" srcOrd="0" destOrd="0" presId="urn:microsoft.com/office/officeart/2005/8/layout/default"/>
    <dgm:cxn modelId="{E51E7015-DF69-4CD7-8D27-74704097FA7E}" type="presOf" srcId="{17894C9A-5FC0-4FC4-AECB-64A24761EFF2}" destId="{03F0C0DF-4A1F-43E6-BC92-245B7A76D88D}" srcOrd="0" destOrd="0" presId="urn:microsoft.com/office/officeart/2005/8/layout/default"/>
    <dgm:cxn modelId="{0E586EC9-BB00-4C6C-9DF3-59972D714087}" type="presOf" srcId="{78F03CCB-5F1B-4DDB-84AE-77C477D80CC8}" destId="{48D999E3-EC76-4F0B-B0E2-DCFB5EAF92BB}" srcOrd="0" destOrd="0" presId="urn:microsoft.com/office/officeart/2005/8/layout/default"/>
    <dgm:cxn modelId="{DC266978-0500-4243-8205-EA0DCC0C056E}" srcId="{99C7E8C8-AE61-4FBD-86CB-1E2BCF2467F6}" destId="{1C221362-0000-47DE-9F4D-AEFD56BD7E1E}" srcOrd="5" destOrd="0" parTransId="{EC0A7521-4922-42B3-B672-253E7EF414BF}" sibTransId="{23387D79-AEFD-47BE-B403-8C4B13875B46}"/>
    <dgm:cxn modelId="{9715BAC9-8CCB-40D3-897C-CA5D9B8312FA}" srcId="{99C7E8C8-AE61-4FBD-86CB-1E2BCF2467F6}" destId="{F5A77E97-8F87-427A-B541-20201B1CC1C5}" srcOrd="1" destOrd="0" parTransId="{FF9A40C3-469A-48BB-A769-75A29088C8A5}" sibTransId="{AA1533ED-BF39-41C4-9F49-5C902F766F7A}"/>
    <dgm:cxn modelId="{E2E5DF1B-D6DC-441A-84A4-802BE6FC20DC}" srcId="{99C7E8C8-AE61-4FBD-86CB-1E2BCF2467F6}" destId="{17894C9A-5FC0-4FC4-AECB-64A24761EFF2}" srcOrd="7" destOrd="0" parTransId="{29C83F06-4A94-42B2-A12C-3CD639C08F82}" sibTransId="{93CAB9A2-18CE-413A-A6FB-BC2098368656}"/>
    <dgm:cxn modelId="{EA25BC0C-CF04-4FA0-8754-8DBC46D46ABF}" type="presOf" srcId="{1C221362-0000-47DE-9F4D-AEFD56BD7E1E}" destId="{32C9245C-0B4B-4E2D-86F6-8D03FFA7FDBA}" srcOrd="0" destOrd="0" presId="urn:microsoft.com/office/officeart/2005/8/layout/default"/>
    <dgm:cxn modelId="{D839EAE4-94BE-4DA5-9BF0-0126365B87ED}" srcId="{99C7E8C8-AE61-4FBD-86CB-1E2BCF2467F6}" destId="{6F1598C0-6CA5-47BD-8484-763A5D38CE39}" srcOrd="3" destOrd="0" parTransId="{99DF9B57-B04F-458E-B814-A1017F925738}" sibTransId="{EE3602A3-52D5-4223-AF10-3D5E69074D5D}"/>
    <dgm:cxn modelId="{B8D7E41F-6F9F-4EB4-BDB3-16A0F7128B24}" srcId="{99C7E8C8-AE61-4FBD-86CB-1E2BCF2467F6}" destId="{AC0DD1AD-3710-4774-B73B-E88D0DB80405}" srcOrd="10" destOrd="0" parTransId="{C958A228-3CB6-4FDD-9E88-FA54244E680E}" sibTransId="{88E59EC1-43EC-4C1D-88C9-776A9E046364}"/>
    <dgm:cxn modelId="{0DFAF3B8-0374-4031-B566-6E379615D4A6}" type="presOf" srcId="{6F1598C0-6CA5-47BD-8484-763A5D38CE39}" destId="{14CFC1C4-A485-4B74-96F3-6A5538920CF2}" srcOrd="0" destOrd="0" presId="urn:microsoft.com/office/officeart/2005/8/layout/default"/>
    <dgm:cxn modelId="{B3BEB786-1D93-4017-8859-0FC23071B7B5}" srcId="{99C7E8C8-AE61-4FBD-86CB-1E2BCF2467F6}" destId="{6D18D2BF-9DA2-472C-AB4E-1650728CEE65}" srcOrd="6" destOrd="0" parTransId="{BDA331DB-1745-4592-B727-0BBE65D6591E}" sibTransId="{91687042-3336-4ED5-97E7-A6A1DDA02217}"/>
    <dgm:cxn modelId="{812148CF-49CC-441B-989E-31F6DA62142F}" type="presParOf" srcId="{63434ECD-2136-4FF7-86DB-760BFCCC7040}" destId="{48D999E3-EC76-4F0B-B0E2-DCFB5EAF92BB}" srcOrd="0" destOrd="0" presId="urn:microsoft.com/office/officeart/2005/8/layout/default"/>
    <dgm:cxn modelId="{1D0C69DD-A55D-437C-84F4-3D8150D5F31A}" type="presParOf" srcId="{63434ECD-2136-4FF7-86DB-760BFCCC7040}" destId="{61C3D9EA-2592-4B52-89B9-680E3EB42A5A}" srcOrd="1" destOrd="0" presId="urn:microsoft.com/office/officeart/2005/8/layout/default"/>
    <dgm:cxn modelId="{DC3814DD-458A-40D7-9C98-B6F8D55D2BF3}" type="presParOf" srcId="{63434ECD-2136-4FF7-86DB-760BFCCC7040}" destId="{7C13BA73-C0F1-4F2E-A638-1270B2FFD71D}" srcOrd="2" destOrd="0" presId="urn:microsoft.com/office/officeart/2005/8/layout/default"/>
    <dgm:cxn modelId="{DB4BDFE3-B865-4D56-A9B6-73A1AE9ECA26}" type="presParOf" srcId="{63434ECD-2136-4FF7-86DB-760BFCCC7040}" destId="{B55790B4-04D4-4D79-9AB4-AE2DF8B16CD1}" srcOrd="3" destOrd="0" presId="urn:microsoft.com/office/officeart/2005/8/layout/default"/>
    <dgm:cxn modelId="{D2916B0B-C9E9-40D2-9BCA-1D3E528E1A0A}" type="presParOf" srcId="{63434ECD-2136-4FF7-86DB-760BFCCC7040}" destId="{1A571231-C8C7-45FC-BCBD-FF2439416076}" srcOrd="4" destOrd="0" presId="urn:microsoft.com/office/officeart/2005/8/layout/default"/>
    <dgm:cxn modelId="{0BB7D671-7944-4827-ABC7-0BDB19F0EF49}" type="presParOf" srcId="{63434ECD-2136-4FF7-86DB-760BFCCC7040}" destId="{AB83C175-6715-4588-A8B9-EB36385013D3}" srcOrd="5" destOrd="0" presId="urn:microsoft.com/office/officeart/2005/8/layout/default"/>
    <dgm:cxn modelId="{560FB4AD-293F-471D-94D4-E772708BCB5B}" type="presParOf" srcId="{63434ECD-2136-4FF7-86DB-760BFCCC7040}" destId="{14CFC1C4-A485-4B74-96F3-6A5538920CF2}" srcOrd="6" destOrd="0" presId="urn:microsoft.com/office/officeart/2005/8/layout/default"/>
    <dgm:cxn modelId="{6DBF0EF0-B48A-41B3-B16E-DC3F60A73E45}" type="presParOf" srcId="{63434ECD-2136-4FF7-86DB-760BFCCC7040}" destId="{EB8293A5-20DE-41ED-85CD-442D08E79F3A}" srcOrd="7" destOrd="0" presId="urn:microsoft.com/office/officeart/2005/8/layout/default"/>
    <dgm:cxn modelId="{55298671-8817-4D01-86C1-C3C8DD63071A}" type="presParOf" srcId="{63434ECD-2136-4FF7-86DB-760BFCCC7040}" destId="{B2E53787-4919-415F-AA29-E55EF4AB4E0D}" srcOrd="8" destOrd="0" presId="urn:microsoft.com/office/officeart/2005/8/layout/default"/>
    <dgm:cxn modelId="{B7252A3C-8925-4292-B8AA-F8C0F145CF3C}" type="presParOf" srcId="{63434ECD-2136-4FF7-86DB-760BFCCC7040}" destId="{3BD2B618-FB2D-4852-8FEE-6CC0600B80E8}" srcOrd="9" destOrd="0" presId="urn:microsoft.com/office/officeart/2005/8/layout/default"/>
    <dgm:cxn modelId="{FC971D14-5EF8-4F7A-9489-A7F1777DD30E}" type="presParOf" srcId="{63434ECD-2136-4FF7-86DB-760BFCCC7040}" destId="{32C9245C-0B4B-4E2D-86F6-8D03FFA7FDBA}" srcOrd="10" destOrd="0" presId="urn:microsoft.com/office/officeart/2005/8/layout/default"/>
    <dgm:cxn modelId="{C62ABFDC-EE31-416F-AC0E-ED1E78E1CAC5}" type="presParOf" srcId="{63434ECD-2136-4FF7-86DB-760BFCCC7040}" destId="{CCCF9521-9835-4C88-9E18-4B2C4F01B467}" srcOrd="11" destOrd="0" presId="urn:microsoft.com/office/officeart/2005/8/layout/default"/>
    <dgm:cxn modelId="{DC667CAB-305F-46B8-8616-93553693F7F8}" type="presParOf" srcId="{63434ECD-2136-4FF7-86DB-760BFCCC7040}" destId="{16C68790-699A-4F85-8662-ED6DDF832751}" srcOrd="12" destOrd="0" presId="urn:microsoft.com/office/officeart/2005/8/layout/default"/>
    <dgm:cxn modelId="{99730BCE-7C4A-4C5C-92D2-B054B7AE9325}" type="presParOf" srcId="{63434ECD-2136-4FF7-86DB-760BFCCC7040}" destId="{290B239D-1EB4-4F9B-89B4-45993AAA0350}" srcOrd="13" destOrd="0" presId="urn:microsoft.com/office/officeart/2005/8/layout/default"/>
    <dgm:cxn modelId="{625FDC03-2A91-462F-A879-5E14FD741339}" type="presParOf" srcId="{63434ECD-2136-4FF7-86DB-760BFCCC7040}" destId="{03F0C0DF-4A1F-43E6-BC92-245B7A76D88D}" srcOrd="14" destOrd="0" presId="urn:microsoft.com/office/officeart/2005/8/layout/default"/>
    <dgm:cxn modelId="{EF7E70EE-35CF-4D73-B353-694896518FC3}" type="presParOf" srcId="{63434ECD-2136-4FF7-86DB-760BFCCC7040}" destId="{132C01CA-855F-4D6C-ACD7-4C943090F7E9}" srcOrd="15" destOrd="0" presId="urn:microsoft.com/office/officeart/2005/8/layout/default"/>
    <dgm:cxn modelId="{57E43BEC-AF62-4BC9-83C0-BC14BB5CC255}" type="presParOf" srcId="{63434ECD-2136-4FF7-86DB-760BFCCC7040}" destId="{E54AC148-6723-4F92-AEAE-93DAF16E2930}" srcOrd="16" destOrd="0" presId="urn:microsoft.com/office/officeart/2005/8/layout/default"/>
    <dgm:cxn modelId="{3C30CC38-0C38-4F6F-88F1-05EB28F24FC8}" type="presParOf" srcId="{63434ECD-2136-4FF7-86DB-760BFCCC7040}" destId="{EDB4E234-110F-430F-9C98-F99A3DFC9D9E}" srcOrd="17" destOrd="0" presId="urn:microsoft.com/office/officeart/2005/8/layout/default"/>
    <dgm:cxn modelId="{DCD1BE43-8762-451D-AB69-9923D7CFA1D8}" type="presParOf" srcId="{63434ECD-2136-4FF7-86DB-760BFCCC7040}" destId="{3239DC73-ABD9-4C5F-A8F1-A51DE30DC864}" srcOrd="18" destOrd="0" presId="urn:microsoft.com/office/officeart/2005/8/layout/default"/>
    <dgm:cxn modelId="{D4EE95E8-3BC7-4146-B012-D5BCCDC77429}" type="presParOf" srcId="{63434ECD-2136-4FF7-86DB-760BFCCC7040}" destId="{86CC7DF6-C23F-4628-A1FD-894E9E9AC4FA}" srcOrd="19" destOrd="0" presId="urn:microsoft.com/office/officeart/2005/8/layout/default"/>
    <dgm:cxn modelId="{F8B48B59-0489-4B08-9254-3451881C0EAF}" type="presParOf" srcId="{63434ECD-2136-4FF7-86DB-760BFCCC7040}" destId="{B0C8B8CB-BDD5-4BA2-AB33-B33B231C256A}" srcOrd="20" destOrd="0" presId="urn:microsoft.com/office/officeart/2005/8/layout/default"/>
    <dgm:cxn modelId="{0F2FEFFC-BE1E-4CBB-9C21-042F9F184459}" type="presParOf" srcId="{63434ECD-2136-4FF7-86DB-760BFCCC7040}" destId="{B30E1326-AB22-4809-AC7C-281B7EF0A946}" srcOrd="21" destOrd="0" presId="urn:microsoft.com/office/officeart/2005/8/layout/default"/>
    <dgm:cxn modelId="{B26B3BB3-7370-400D-8D6D-E91ABEBFD349}" type="presParOf" srcId="{63434ECD-2136-4FF7-86DB-760BFCCC7040}" destId="{46365B0B-0EB4-4CD9-90F0-679DAB5BF917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C7E8C8-AE61-4FBD-86CB-1E2BCF2467F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8F03CCB-5F1B-4DDB-84AE-77C477D80CC8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E35C3524-1D1D-4AA7-8F23-A3CCC57C6130}" type="parTrans" cxnId="{A83B8357-0800-4F71-98CD-214B8FA6F05E}">
      <dgm:prSet/>
      <dgm:spPr/>
      <dgm:t>
        <a:bodyPr/>
        <a:lstStyle/>
        <a:p>
          <a:endParaRPr lang="da-DK"/>
        </a:p>
      </dgm:t>
    </dgm:pt>
    <dgm:pt modelId="{2ECA668E-7F4B-41B6-98D4-6EBB6130E46F}" type="sibTrans" cxnId="{A83B8357-0800-4F71-98CD-214B8FA6F05E}">
      <dgm:prSet/>
      <dgm:spPr/>
      <dgm:t>
        <a:bodyPr/>
        <a:lstStyle/>
        <a:p>
          <a:endParaRPr lang="da-DK"/>
        </a:p>
      </dgm:t>
    </dgm:pt>
    <dgm:pt modelId="{1C221362-0000-47DE-9F4D-AEFD56BD7E1E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23387D79-AEFD-47BE-B403-8C4B13875B46}" type="sibTrans" cxnId="{DC266978-0500-4243-8205-EA0DCC0C056E}">
      <dgm:prSet/>
      <dgm:spPr/>
      <dgm:t>
        <a:bodyPr/>
        <a:lstStyle/>
        <a:p>
          <a:endParaRPr lang="da-DK"/>
        </a:p>
      </dgm:t>
    </dgm:pt>
    <dgm:pt modelId="{EC0A7521-4922-42B3-B672-253E7EF414BF}" type="parTrans" cxnId="{DC266978-0500-4243-8205-EA0DCC0C056E}">
      <dgm:prSet/>
      <dgm:spPr/>
      <dgm:t>
        <a:bodyPr/>
        <a:lstStyle/>
        <a:p>
          <a:endParaRPr lang="da-DK"/>
        </a:p>
      </dgm:t>
    </dgm:pt>
    <dgm:pt modelId="{6D18D2BF-9DA2-472C-AB4E-1650728CEE65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91687042-3336-4ED5-97E7-A6A1DDA02217}" type="sibTrans" cxnId="{B3BEB786-1D93-4017-8859-0FC23071B7B5}">
      <dgm:prSet/>
      <dgm:spPr/>
      <dgm:t>
        <a:bodyPr/>
        <a:lstStyle/>
        <a:p>
          <a:endParaRPr lang="da-DK"/>
        </a:p>
      </dgm:t>
    </dgm:pt>
    <dgm:pt modelId="{BDA331DB-1745-4592-B727-0BBE65D6591E}" type="parTrans" cxnId="{B3BEB786-1D93-4017-8859-0FC23071B7B5}">
      <dgm:prSet/>
      <dgm:spPr/>
      <dgm:t>
        <a:bodyPr/>
        <a:lstStyle/>
        <a:p>
          <a:endParaRPr lang="da-DK"/>
        </a:p>
      </dgm:t>
    </dgm:pt>
    <dgm:pt modelId="{17894C9A-5FC0-4FC4-AECB-64A24761EFF2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93CAB9A2-18CE-413A-A6FB-BC2098368656}" type="sibTrans" cxnId="{E2E5DF1B-D6DC-441A-84A4-802BE6FC20DC}">
      <dgm:prSet/>
      <dgm:spPr/>
      <dgm:t>
        <a:bodyPr/>
        <a:lstStyle/>
        <a:p>
          <a:endParaRPr lang="da-DK"/>
        </a:p>
      </dgm:t>
    </dgm:pt>
    <dgm:pt modelId="{29C83F06-4A94-42B2-A12C-3CD639C08F82}" type="parTrans" cxnId="{E2E5DF1B-D6DC-441A-84A4-802BE6FC20DC}">
      <dgm:prSet/>
      <dgm:spPr/>
      <dgm:t>
        <a:bodyPr/>
        <a:lstStyle/>
        <a:p>
          <a:endParaRPr lang="da-DK"/>
        </a:p>
      </dgm:t>
    </dgm:pt>
    <dgm:pt modelId="{AC0DD1AD-3710-4774-B73B-E88D0DB80405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88E59EC1-43EC-4C1D-88C9-776A9E046364}" type="sibTrans" cxnId="{B8D7E41F-6F9F-4EB4-BDB3-16A0F7128B24}">
      <dgm:prSet/>
      <dgm:spPr/>
      <dgm:t>
        <a:bodyPr/>
        <a:lstStyle/>
        <a:p>
          <a:endParaRPr lang="da-DK"/>
        </a:p>
      </dgm:t>
    </dgm:pt>
    <dgm:pt modelId="{C958A228-3CB6-4FDD-9E88-FA54244E680E}" type="parTrans" cxnId="{B8D7E41F-6F9F-4EB4-BDB3-16A0F7128B24}">
      <dgm:prSet/>
      <dgm:spPr/>
      <dgm:t>
        <a:bodyPr/>
        <a:lstStyle/>
        <a:p>
          <a:endParaRPr lang="da-DK"/>
        </a:p>
      </dgm:t>
    </dgm:pt>
    <dgm:pt modelId="{DD84C22D-47D2-4143-BADE-4E18AFA9DA66}">
      <dgm:prSet phldrT="[Tekst]"/>
      <dgm:spPr/>
      <dgm:t>
        <a:bodyPr/>
        <a:lstStyle/>
        <a:p>
          <a:r>
            <a:rPr lang="da-DK" dirty="0" smtClean="0"/>
            <a:t>12</a:t>
          </a:r>
          <a:endParaRPr lang="da-DK" dirty="0"/>
        </a:p>
      </dgm:t>
    </dgm:pt>
    <dgm:pt modelId="{8B392092-8D58-41C2-B913-8471ACD95F6F}" type="sibTrans" cxnId="{D4E938F4-4F06-4135-8136-DC691536F6C8}">
      <dgm:prSet/>
      <dgm:spPr/>
      <dgm:t>
        <a:bodyPr/>
        <a:lstStyle/>
        <a:p>
          <a:endParaRPr lang="da-DK"/>
        </a:p>
      </dgm:t>
    </dgm:pt>
    <dgm:pt modelId="{186EA993-8A26-4104-82C6-294A27ECAC7E}" type="parTrans" cxnId="{D4E938F4-4F06-4135-8136-DC691536F6C8}">
      <dgm:prSet/>
      <dgm:spPr/>
      <dgm:t>
        <a:bodyPr/>
        <a:lstStyle/>
        <a:p>
          <a:endParaRPr lang="da-DK"/>
        </a:p>
      </dgm:t>
    </dgm:pt>
    <dgm:pt modelId="{98EAA837-D9BE-4581-A8AC-88955C01877C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AA2DCD3F-2EA8-4D28-BADD-434E4A0F9A49}" type="parTrans" cxnId="{107815FA-C589-4923-A1A4-B85F95CFC6CF}">
      <dgm:prSet/>
      <dgm:spPr/>
      <dgm:t>
        <a:bodyPr/>
        <a:lstStyle/>
        <a:p>
          <a:endParaRPr lang="da-DK"/>
        </a:p>
      </dgm:t>
    </dgm:pt>
    <dgm:pt modelId="{EB96A4D8-363F-42AF-8437-919167AD2EDD}" type="sibTrans" cxnId="{107815FA-C589-4923-A1A4-B85F95CFC6CF}">
      <dgm:prSet/>
      <dgm:spPr/>
      <dgm:t>
        <a:bodyPr/>
        <a:lstStyle/>
        <a:p>
          <a:endParaRPr lang="da-DK"/>
        </a:p>
      </dgm:t>
    </dgm:pt>
    <dgm:pt modelId="{240781DD-CCD8-40C6-97DA-769B3E59F884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1ED1444E-51A0-4D16-B597-453B1BB1F8A4}" type="parTrans" cxnId="{4A11163A-7D5C-4E40-A641-1E644AE78449}">
      <dgm:prSet/>
      <dgm:spPr/>
      <dgm:t>
        <a:bodyPr/>
        <a:lstStyle/>
        <a:p>
          <a:endParaRPr lang="da-DK"/>
        </a:p>
      </dgm:t>
    </dgm:pt>
    <dgm:pt modelId="{BE90BAC8-5844-42DD-A5E8-21EE49F864D2}" type="sibTrans" cxnId="{4A11163A-7D5C-4E40-A641-1E644AE78449}">
      <dgm:prSet/>
      <dgm:spPr/>
      <dgm:t>
        <a:bodyPr/>
        <a:lstStyle/>
        <a:p>
          <a:endParaRPr lang="da-DK"/>
        </a:p>
      </dgm:t>
    </dgm:pt>
    <dgm:pt modelId="{F5A77E97-8F87-427A-B541-20201B1CC1C5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FF9A40C3-469A-48BB-A769-75A29088C8A5}" type="parTrans" cxnId="{9715BAC9-8CCB-40D3-897C-CA5D9B8312FA}">
      <dgm:prSet/>
      <dgm:spPr/>
      <dgm:t>
        <a:bodyPr/>
        <a:lstStyle/>
        <a:p>
          <a:endParaRPr lang="da-DK"/>
        </a:p>
      </dgm:t>
    </dgm:pt>
    <dgm:pt modelId="{AA1533ED-BF39-41C4-9F49-5C902F766F7A}" type="sibTrans" cxnId="{9715BAC9-8CCB-40D3-897C-CA5D9B8312FA}">
      <dgm:prSet/>
      <dgm:spPr/>
      <dgm:t>
        <a:bodyPr/>
        <a:lstStyle/>
        <a:p>
          <a:endParaRPr lang="da-DK"/>
        </a:p>
      </dgm:t>
    </dgm:pt>
    <dgm:pt modelId="{29E4CF20-EBD6-411E-B916-D20860BDEBA1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6A526CDE-9C76-4EE7-AD11-3BBCE9626F30}" type="parTrans" cxnId="{24AA9B30-A25A-42CE-B22C-561E72870457}">
      <dgm:prSet/>
      <dgm:spPr/>
      <dgm:t>
        <a:bodyPr/>
        <a:lstStyle/>
        <a:p>
          <a:endParaRPr lang="da-DK"/>
        </a:p>
      </dgm:t>
    </dgm:pt>
    <dgm:pt modelId="{C0C9E0C0-D492-424E-B2D9-5DFF32CDE9D8}" type="sibTrans" cxnId="{24AA9B30-A25A-42CE-B22C-561E72870457}">
      <dgm:prSet/>
      <dgm:spPr/>
      <dgm:t>
        <a:bodyPr/>
        <a:lstStyle/>
        <a:p>
          <a:endParaRPr lang="da-DK"/>
        </a:p>
      </dgm:t>
    </dgm:pt>
    <dgm:pt modelId="{6F1598C0-6CA5-47BD-8484-763A5D38CE39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99DF9B57-B04F-458E-B814-A1017F925738}" type="parTrans" cxnId="{D839EAE4-94BE-4DA5-9BF0-0126365B87ED}">
      <dgm:prSet/>
      <dgm:spPr/>
      <dgm:t>
        <a:bodyPr/>
        <a:lstStyle/>
        <a:p>
          <a:endParaRPr lang="da-DK"/>
        </a:p>
      </dgm:t>
    </dgm:pt>
    <dgm:pt modelId="{EE3602A3-52D5-4223-AF10-3D5E69074D5D}" type="sibTrans" cxnId="{D839EAE4-94BE-4DA5-9BF0-0126365B87ED}">
      <dgm:prSet/>
      <dgm:spPr/>
      <dgm:t>
        <a:bodyPr/>
        <a:lstStyle/>
        <a:p>
          <a:endParaRPr lang="da-DK"/>
        </a:p>
      </dgm:t>
    </dgm:pt>
    <dgm:pt modelId="{37EBA631-1ED7-433F-B047-CE7A7C00AABA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E4114F6-AABF-428E-A3DC-CD842755A362}" type="sibTrans" cxnId="{1F802504-4040-459C-A08C-7406E0E65BCF}">
      <dgm:prSet/>
      <dgm:spPr/>
      <dgm:t>
        <a:bodyPr/>
        <a:lstStyle/>
        <a:p>
          <a:endParaRPr lang="da-DK"/>
        </a:p>
      </dgm:t>
    </dgm:pt>
    <dgm:pt modelId="{428968B1-BAFC-49B8-A1F8-6034FC09F1FA}" type="parTrans" cxnId="{1F802504-4040-459C-A08C-7406E0E65BCF}">
      <dgm:prSet/>
      <dgm:spPr/>
      <dgm:t>
        <a:bodyPr/>
        <a:lstStyle/>
        <a:p>
          <a:endParaRPr lang="da-DK"/>
        </a:p>
      </dgm:t>
    </dgm:pt>
    <dgm:pt modelId="{63434ECD-2136-4FF7-86DB-760BFCCC7040}" type="pres">
      <dgm:prSet presAssocID="{99C7E8C8-AE61-4FBD-86CB-1E2BCF2467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D999E3-EC76-4F0B-B0E2-DCFB5EAF92BB}" type="pres">
      <dgm:prSet presAssocID="{78F03CCB-5F1B-4DDB-84AE-77C477D80CC8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C3D9EA-2592-4B52-89B9-680E3EB42A5A}" type="pres">
      <dgm:prSet presAssocID="{2ECA668E-7F4B-41B6-98D4-6EBB6130E46F}" presName="sibTrans" presStyleCnt="0"/>
      <dgm:spPr/>
    </dgm:pt>
    <dgm:pt modelId="{7C13BA73-C0F1-4F2E-A638-1270B2FFD71D}" type="pres">
      <dgm:prSet presAssocID="{F5A77E97-8F87-427A-B541-20201B1CC1C5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55790B4-04D4-4D79-9AB4-AE2DF8B16CD1}" type="pres">
      <dgm:prSet presAssocID="{AA1533ED-BF39-41C4-9F49-5C902F766F7A}" presName="sibTrans" presStyleCnt="0"/>
      <dgm:spPr/>
    </dgm:pt>
    <dgm:pt modelId="{1A571231-C8C7-45FC-BCBD-FF2439416076}" type="pres">
      <dgm:prSet presAssocID="{29E4CF20-EBD6-411E-B916-D20860BDEBA1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B83C175-6715-4588-A8B9-EB36385013D3}" type="pres">
      <dgm:prSet presAssocID="{C0C9E0C0-D492-424E-B2D9-5DFF32CDE9D8}" presName="sibTrans" presStyleCnt="0"/>
      <dgm:spPr/>
    </dgm:pt>
    <dgm:pt modelId="{14CFC1C4-A485-4B74-96F3-6A5538920CF2}" type="pres">
      <dgm:prSet presAssocID="{6F1598C0-6CA5-47BD-8484-763A5D38CE39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8293A5-20DE-41ED-85CD-442D08E79F3A}" type="pres">
      <dgm:prSet presAssocID="{EE3602A3-52D5-4223-AF10-3D5E69074D5D}" presName="sibTrans" presStyleCnt="0"/>
      <dgm:spPr/>
    </dgm:pt>
    <dgm:pt modelId="{B2E53787-4919-415F-AA29-E55EF4AB4E0D}" type="pres">
      <dgm:prSet presAssocID="{37EBA631-1ED7-433F-B047-CE7A7C00AABA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D2B618-FB2D-4852-8FEE-6CC0600B80E8}" type="pres">
      <dgm:prSet presAssocID="{CE4114F6-AABF-428E-A3DC-CD842755A362}" presName="sibTrans" presStyleCnt="0"/>
      <dgm:spPr/>
    </dgm:pt>
    <dgm:pt modelId="{32C9245C-0B4B-4E2D-86F6-8D03FFA7FDBA}" type="pres">
      <dgm:prSet presAssocID="{1C221362-0000-47DE-9F4D-AEFD56BD7E1E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CCF9521-9835-4C88-9E18-4B2C4F01B467}" type="pres">
      <dgm:prSet presAssocID="{23387D79-AEFD-47BE-B403-8C4B13875B46}" presName="sibTrans" presStyleCnt="0"/>
      <dgm:spPr/>
    </dgm:pt>
    <dgm:pt modelId="{16C68790-699A-4F85-8662-ED6DDF832751}" type="pres">
      <dgm:prSet presAssocID="{6D18D2BF-9DA2-472C-AB4E-1650728CEE65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0B239D-1EB4-4F9B-89B4-45993AAA0350}" type="pres">
      <dgm:prSet presAssocID="{91687042-3336-4ED5-97E7-A6A1DDA02217}" presName="sibTrans" presStyleCnt="0"/>
      <dgm:spPr/>
    </dgm:pt>
    <dgm:pt modelId="{03F0C0DF-4A1F-43E6-BC92-245B7A76D88D}" type="pres">
      <dgm:prSet presAssocID="{17894C9A-5FC0-4FC4-AECB-64A24761EFF2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2C01CA-855F-4D6C-ACD7-4C943090F7E9}" type="pres">
      <dgm:prSet presAssocID="{93CAB9A2-18CE-413A-A6FB-BC2098368656}" presName="sibTrans" presStyleCnt="0"/>
      <dgm:spPr/>
    </dgm:pt>
    <dgm:pt modelId="{E54AC148-6723-4F92-AEAE-93DAF16E2930}" type="pres">
      <dgm:prSet presAssocID="{98EAA837-D9BE-4581-A8AC-88955C01877C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DB4E234-110F-430F-9C98-F99A3DFC9D9E}" type="pres">
      <dgm:prSet presAssocID="{EB96A4D8-363F-42AF-8437-919167AD2EDD}" presName="sibTrans" presStyleCnt="0"/>
      <dgm:spPr/>
    </dgm:pt>
    <dgm:pt modelId="{3239DC73-ABD9-4C5F-A8F1-A51DE30DC864}" type="pres">
      <dgm:prSet presAssocID="{240781DD-CCD8-40C6-97DA-769B3E59F884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6CC7DF6-C23F-4628-A1FD-894E9E9AC4FA}" type="pres">
      <dgm:prSet presAssocID="{BE90BAC8-5844-42DD-A5E8-21EE49F864D2}" presName="sibTrans" presStyleCnt="0"/>
      <dgm:spPr/>
    </dgm:pt>
    <dgm:pt modelId="{B0C8B8CB-BDD5-4BA2-AB33-B33B231C256A}" type="pres">
      <dgm:prSet presAssocID="{AC0DD1AD-3710-4774-B73B-E88D0DB80405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30E1326-AB22-4809-AC7C-281B7EF0A946}" type="pres">
      <dgm:prSet presAssocID="{88E59EC1-43EC-4C1D-88C9-776A9E046364}" presName="sibTrans" presStyleCnt="0"/>
      <dgm:spPr/>
    </dgm:pt>
    <dgm:pt modelId="{46365B0B-0EB4-4CD9-90F0-679DAB5BF917}" type="pres">
      <dgm:prSet presAssocID="{DD84C22D-47D2-4143-BADE-4E18AFA9DA66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2E7607E4-AC52-4DB2-B447-48CA5A74E19A}" type="presOf" srcId="{17894C9A-5FC0-4FC4-AECB-64A24761EFF2}" destId="{03F0C0DF-4A1F-43E6-BC92-245B7A76D88D}" srcOrd="0" destOrd="0" presId="urn:microsoft.com/office/officeart/2005/8/layout/default"/>
    <dgm:cxn modelId="{727D4847-6204-4C70-8B02-D93BBA792870}" type="presOf" srcId="{78F03CCB-5F1B-4DDB-84AE-77C477D80CC8}" destId="{48D999E3-EC76-4F0B-B0E2-DCFB5EAF92BB}" srcOrd="0" destOrd="0" presId="urn:microsoft.com/office/officeart/2005/8/layout/default"/>
    <dgm:cxn modelId="{73F5D4A8-6C94-465C-BFEA-CBD397610C9A}" type="presOf" srcId="{29E4CF20-EBD6-411E-B916-D20860BDEBA1}" destId="{1A571231-C8C7-45FC-BCBD-FF2439416076}" srcOrd="0" destOrd="0" presId="urn:microsoft.com/office/officeart/2005/8/layout/default"/>
    <dgm:cxn modelId="{B314CE9F-93E7-48E5-8F1D-09620A9D02AC}" type="presOf" srcId="{DD84C22D-47D2-4143-BADE-4E18AFA9DA66}" destId="{46365B0B-0EB4-4CD9-90F0-679DAB5BF917}" srcOrd="0" destOrd="0" presId="urn:microsoft.com/office/officeart/2005/8/layout/default"/>
    <dgm:cxn modelId="{24AA9B30-A25A-42CE-B22C-561E72870457}" srcId="{99C7E8C8-AE61-4FBD-86CB-1E2BCF2467F6}" destId="{29E4CF20-EBD6-411E-B916-D20860BDEBA1}" srcOrd="2" destOrd="0" parTransId="{6A526CDE-9C76-4EE7-AD11-3BBCE9626F30}" sibTransId="{C0C9E0C0-D492-424E-B2D9-5DFF32CDE9D8}"/>
    <dgm:cxn modelId="{1F802504-4040-459C-A08C-7406E0E65BCF}" srcId="{99C7E8C8-AE61-4FBD-86CB-1E2BCF2467F6}" destId="{37EBA631-1ED7-433F-B047-CE7A7C00AABA}" srcOrd="4" destOrd="0" parTransId="{428968B1-BAFC-49B8-A1F8-6034FC09F1FA}" sibTransId="{CE4114F6-AABF-428E-A3DC-CD842755A362}"/>
    <dgm:cxn modelId="{B043C0EF-803A-4CE2-A0EB-2669B7A440D6}" type="presOf" srcId="{6D18D2BF-9DA2-472C-AB4E-1650728CEE65}" destId="{16C68790-699A-4F85-8662-ED6DDF832751}" srcOrd="0" destOrd="0" presId="urn:microsoft.com/office/officeart/2005/8/layout/default"/>
    <dgm:cxn modelId="{A85B009A-5A81-4A8F-BFD3-CADAC2A80260}" type="presOf" srcId="{240781DD-CCD8-40C6-97DA-769B3E59F884}" destId="{3239DC73-ABD9-4C5F-A8F1-A51DE30DC864}" srcOrd="0" destOrd="0" presId="urn:microsoft.com/office/officeart/2005/8/layout/default"/>
    <dgm:cxn modelId="{DD5CE09B-AFEE-4011-871D-92333D9CAA74}" type="presOf" srcId="{1C221362-0000-47DE-9F4D-AEFD56BD7E1E}" destId="{32C9245C-0B4B-4E2D-86F6-8D03FFA7FDBA}" srcOrd="0" destOrd="0" presId="urn:microsoft.com/office/officeart/2005/8/layout/default"/>
    <dgm:cxn modelId="{A83B8357-0800-4F71-98CD-214B8FA6F05E}" srcId="{99C7E8C8-AE61-4FBD-86CB-1E2BCF2467F6}" destId="{78F03CCB-5F1B-4DDB-84AE-77C477D80CC8}" srcOrd="0" destOrd="0" parTransId="{E35C3524-1D1D-4AA7-8F23-A3CCC57C6130}" sibTransId="{2ECA668E-7F4B-41B6-98D4-6EBB6130E46F}"/>
    <dgm:cxn modelId="{4A11163A-7D5C-4E40-A641-1E644AE78449}" srcId="{99C7E8C8-AE61-4FBD-86CB-1E2BCF2467F6}" destId="{240781DD-CCD8-40C6-97DA-769B3E59F884}" srcOrd="9" destOrd="0" parTransId="{1ED1444E-51A0-4D16-B597-453B1BB1F8A4}" sibTransId="{BE90BAC8-5844-42DD-A5E8-21EE49F864D2}"/>
    <dgm:cxn modelId="{14AA2A61-4A7C-4D43-818E-7316E2CB7180}" type="presOf" srcId="{37EBA631-1ED7-433F-B047-CE7A7C00AABA}" destId="{B2E53787-4919-415F-AA29-E55EF4AB4E0D}" srcOrd="0" destOrd="0" presId="urn:microsoft.com/office/officeart/2005/8/layout/default"/>
    <dgm:cxn modelId="{107815FA-C589-4923-A1A4-B85F95CFC6CF}" srcId="{99C7E8C8-AE61-4FBD-86CB-1E2BCF2467F6}" destId="{98EAA837-D9BE-4581-A8AC-88955C01877C}" srcOrd="8" destOrd="0" parTransId="{AA2DCD3F-2EA8-4D28-BADD-434E4A0F9A49}" sibTransId="{EB96A4D8-363F-42AF-8437-919167AD2EDD}"/>
    <dgm:cxn modelId="{D4E938F4-4F06-4135-8136-DC691536F6C8}" srcId="{99C7E8C8-AE61-4FBD-86CB-1E2BCF2467F6}" destId="{DD84C22D-47D2-4143-BADE-4E18AFA9DA66}" srcOrd="11" destOrd="0" parTransId="{186EA993-8A26-4104-82C6-294A27ECAC7E}" sibTransId="{8B392092-8D58-41C2-B913-8471ACD95F6F}"/>
    <dgm:cxn modelId="{5F1228D2-B5AF-4850-AD5F-045FCDCF343D}" type="presOf" srcId="{AC0DD1AD-3710-4774-B73B-E88D0DB80405}" destId="{B0C8B8CB-BDD5-4BA2-AB33-B33B231C256A}" srcOrd="0" destOrd="0" presId="urn:microsoft.com/office/officeart/2005/8/layout/default"/>
    <dgm:cxn modelId="{DC266978-0500-4243-8205-EA0DCC0C056E}" srcId="{99C7E8C8-AE61-4FBD-86CB-1E2BCF2467F6}" destId="{1C221362-0000-47DE-9F4D-AEFD56BD7E1E}" srcOrd="5" destOrd="0" parTransId="{EC0A7521-4922-42B3-B672-253E7EF414BF}" sibTransId="{23387D79-AEFD-47BE-B403-8C4B13875B46}"/>
    <dgm:cxn modelId="{6DEA7CFF-D530-465F-8520-BF2F6B7ABA09}" type="presOf" srcId="{6F1598C0-6CA5-47BD-8484-763A5D38CE39}" destId="{14CFC1C4-A485-4B74-96F3-6A5538920CF2}" srcOrd="0" destOrd="0" presId="urn:microsoft.com/office/officeart/2005/8/layout/default"/>
    <dgm:cxn modelId="{9715BAC9-8CCB-40D3-897C-CA5D9B8312FA}" srcId="{99C7E8C8-AE61-4FBD-86CB-1E2BCF2467F6}" destId="{F5A77E97-8F87-427A-B541-20201B1CC1C5}" srcOrd="1" destOrd="0" parTransId="{FF9A40C3-469A-48BB-A769-75A29088C8A5}" sibTransId="{AA1533ED-BF39-41C4-9F49-5C902F766F7A}"/>
    <dgm:cxn modelId="{E2E5DF1B-D6DC-441A-84A4-802BE6FC20DC}" srcId="{99C7E8C8-AE61-4FBD-86CB-1E2BCF2467F6}" destId="{17894C9A-5FC0-4FC4-AECB-64A24761EFF2}" srcOrd="7" destOrd="0" parTransId="{29C83F06-4A94-42B2-A12C-3CD639C08F82}" sibTransId="{93CAB9A2-18CE-413A-A6FB-BC2098368656}"/>
    <dgm:cxn modelId="{19EB1225-E6BF-4AE0-AB01-A3BCC67DFB39}" type="presOf" srcId="{99C7E8C8-AE61-4FBD-86CB-1E2BCF2467F6}" destId="{63434ECD-2136-4FF7-86DB-760BFCCC7040}" srcOrd="0" destOrd="0" presId="urn:microsoft.com/office/officeart/2005/8/layout/default"/>
    <dgm:cxn modelId="{D839EAE4-94BE-4DA5-9BF0-0126365B87ED}" srcId="{99C7E8C8-AE61-4FBD-86CB-1E2BCF2467F6}" destId="{6F1598C0-6CA5-47BD-8484-763A5D38CE39}" srcOrd="3" destOrd="0" parTransId="{99DF9B57-B04F-458E-B814-A1017F925738}" sibTransId="{EE3602A3-52D5-4223-AF10-3D5E69074D5D}"/>
    <dgm:cxn modelId="{A2BFC315-A449-438C-BBB1-48E9F6852D02}" type="presOf" srcId="{F5A77E97-8F87-427A-B541-20201B1CC1C5}" destId="{7C13BA73-C0F1-4F2E-A638-1270B2FFD71D}" srcOrd="0" destOrd="0" presId="urn:microsoft.com/office/officeart/2005/8/layout/default"/>
    <dgm:cxn modelId="{F38EB19C-3F58-4CDC-A1F5-B36B9F67DCB2}" type="presOf" srcId="{98EAA837-D9BE-4581-A8AC-88955C01877C}" destId="{E54AC148-6723-4F92-AEAE-93DAF16E2930}" srcOrd="0" destOrd="0" presId="urn:microsoft.com/office/officeart/2005/8/layout/default"/>
    <dgm:cxn modelId="{B8D7E41F-6F9F-4EB4-BDB3-16A0F7128B24}" srcId="{99C7E8C8-AE61-4FBD-86CB-1E2BCF2467F6}" destId="{AC0DD1AD-3710-4774-B73B-E88D0DB80405}" srcOrd="10" destOrd="0" parTransId="{C958A228-3CB6-4FDD-9E88-FA54244E680E}" sibTransId="{88E59EC1-43EC-4C1D-88C9-776A9E046364}"/>
    <dgm:cxn modelId="{B3BEB786-1D93-4017-8859-0FC23071B7B5}" srcId="{99C7E8C8-AE61-4FBD-86CB-1E2BCF2467F6}" destId="{6D18D2BF-9DA2-472C-AB4E-1650728CEE65}" srcOrd="6" destOrd="0" parTransId="{BDA331DB-1745-4592-B727-0BBE65D6591E}" sibTransId="{91687042-3336-4ED5-97E7-A6A1DDA02217}"/>
    <dgm:cxn modelId="{33409A0C-6F72-40F8-BF47-BF12D4F2C082}" type="presParOf" srcId="{63434ECD-2136-4FF7-86DB-760BFCCC7040}" destId="{48D999E3-EC76-4F0B-B0E2-DCFB5EAF92BB}" srcOrd="0" destOrd="0" presId="urn:microsoft.com/office/officeart/2005/8/layout/default"/>
    <dgm:cxn modelId="{8B4C48B2-4989-430E-B51C-14D1C9F9A359}" type="presParOf" srcId="{63434ECD-2136-4FF7-86DB-760BFCCC7040}" destId="{61C3D9EA-2592-4B52-89B9-680E3EB42A5A}" srcOrd="1" destOrd="0" presId="urn:microsoft.com/office/officeart/2005/8/layout/default"/>
    <dgm:cxn modelId="{75DD6F3C-CDAB-44D9-BC9A-BDE7B36345EC}" type="presParOf" srcId="{63434ECD-2136-4FF7-86DB-760BFCCC7040}" destId="{7C13BA73-C0F1-4F2E-A638-1270B2FFD71D}" srcOrd="2" destOrd="0" presId="urn:microsoft.com/office/officeart/2005/8/layout/default"/>
    <dgm:cxn modelId="{5A9F62A4-90F0-48A6-92AD-8AE7D5B33164}" type="presParOf" srcId="{63434ECD-2136-4FF7-86DB-760BFCCC7040}" destId="{B55790B4-04D4-4D79-9AB4-AE2DF8B16CD1}" srcOrd="3" destOrd="0" presId="urn:microsoft.com/office/officeart/2005/8/layout/default"/>
    <dgm:cxn modelId="{362BE2F7-13D8-495B-9388-95F683B7B97C}" type="presParOf" srcId="{63434ECD-2136-4FF7-86DB-760BFCCC7040}" destId="{1A571231-C8C7-45FC-BCBD-FF2439416076}" srcOrd="4" destOrd="0" presId="urn:microsoft.com/office/officeart/2005/8/layout/default"/>
    <dgm:cxn modelId="{CAA21191-AC24-4A08-8CD9-BA301B26FB51}" type="presParOf" srcId="{63434ECD-2136-4FF7-86DB-760BFCCC7040}" destId="{AB83C175-6715-4588-A8B9-EB36385013D3}" srcOrd="5" destOrd="0" presId="urn:microsoft.com/office/officeart/2005/8/layout/default"/>
    <dgm:cxn modelId="{A81B0974-082B-42FB-A5AD-D40EB30C0570}" type="presParOf" srcId="{63434ECD-2136-4FF7-86DB-760BFCCC7040}" destId="{14CFC1C4-A485-4B74-96F3-6A5538920CF2}" srcOrd="6" destOrd="0" presId="urn:microsoft.com/office/officeart/2005/8/layout/default"/>
    <dgm:cxn modelId="{8C2F8583-E00E-431B-B669-8FBFDE65F5F6}" type="presParOf" srcId="{63434ECD-2136-4FF7-86DB-760BFCCC7040}" destId="{EB8293A5-20DE-41ED-85CD-442D08E79F3A}" srcOrd="7" destOrd="0" presId="urn:microsoft.com/office/officeart/2005/8/layout/default"/>
    <dgm:cxn modelId="{B0340CAB-871D-49A4-B2A6-334869E48741}" type="presParOf" srcId="{63434ECD-2136-4FF7-86DB-760BFCCC7040}" destId="{B2E53787-4919-415F-AA29-E55EF4AB4E0D}" srcOrd="8" destOrd="0" presId="urn:microsoft.com/office/officeart/2005/8/layout/default"/>
    <dgm:cxn modelId="{722B9B2A-9AFF-45C1-88BC-033AD07BEC8B}" type="presParOf" srcId="{63434ECD-2136-4FF7-86DB-760BFCCC7040}" destId="{3BD2B618-FB2D-4852-8FEE-6CC0600B80E8}" srcOrd="9" destOrd="0" presId="urn:microsoft.com/office/officeart/2005/8/layout/default"/>
    <dgm:cxn modelId="{EFA1598E-3484-4C4C-944D-1A83A73DA9D2}" type="presParOf" srcId="{63434ECD-2136-4FF7-86DB-760BFCCC7040}" destId="{32C9245C-0B4B-4E2D-86F6-8D03FFA7FDBA}" srcOrd="10" destOrd="0" presId="urn:microsoft.com/office/officeart/2005/8/layout/default"/>
    <dgm:cxn modelId="{CBD49B1D-743F-4B08-8900-C62C6951BDAE}" type="presParOf" srcId="{63434ECD-2136-4FF7-86DB-760BFCCC7040}" destId="{CCCF9521-9835-4C88-9E18-4B2C4F01B467}" srcOrd="11" destOrd="0" presId="urn:microsoft.com/office/officeart/2005/8/layout/default"/>
    <dgm:cxn modelId="{28152750-F09F-4C47-ACFF-CE462BD8BF60}" type="presParOf" srcId="{63434ECD-2136-4FF7-86DB-760BFCCC7040}" destId="{16C68790-699A-4F85-8662-ED6DDF832751}" srcOrd="12" destOrd="0" presId="urn:microsoft.com/office/officeart/2005/8/layout/default"/>
    <dgm:cxn modelId="{ADEDBD04-7A68-4FDB-9DF7-6497AFB54003}" type="presParOf" srcId="{63434ECD-2136-4FF7-86DB-760BFCCC7040}" destId="{290B239D-1EB4-4F9B-89B4-45993AAA0350}" srcOrd="13" destOrd="0" presId="urn:microsoft.com/office/officeart/2005/8/layout/default"/>
    <dgm:cxn modelId="{B417B50C-3002-4D2A-B579-EE613ED513FD}" type="presParOf" srcId="{63434ECD-2136-4FF7-86DB-760BFCCC7040}" destId="{03F0C0DF-4A1F-43E6-BC92-245B7A76D88D}" srcOrd="14" destOrd="0" presId="urn:microsoft.com/office/officeart/2005/8/layout/default"/>
    <dgm:cxn modelId="{89B2D93F-1236-4E96-A7F1-94B2E48673B5}" type="presParOf" srcId="{63434ECD-2136-4FF7-86DB-760BFCCC7040}" destId="{132C01CA-855F-4D6C-ACD7-4C943090F7E9}" srcOrd="15" destOrd="0" presId="urn:microsoft.com/office/officeart/2005/8/layout/default"/>
    <dgm:cxn modelId="{1B33EA96-DE74-492F-A7D1-57BCF739E807}" type="presParOf" srcId="{63434ECD-2136-4FF7-86DB-760BFCCC7040}" destId="{E54AC148-6723-4F92-AEAE-93DAF16E2930}" srcOrd="16" destOrd="0" presId="urn:microsoft.com/office/officeart/2005/8/layout/default"/>
    <dgm:cxn modelId="{2B5C70E6-ECC1-46CC-B1F9-6CC320CE935E}" type="presParOf" srcId="{63434ECD-2136-4FF7-86DB-760BFCCC7040}" destId="{EDB4E234-110F-430F-9C98-F99A3DFC9D9E}" srcOrd="17" destOrd="0" presId="urn:microsoft.com/office/officeart/2005/8/layout/default"/>
    <dgm:cxn modelId="{B137C136-5123-4344-B4DC-63709370273A}" type="presParOf" srcId="{63434ECD-2136-4FF7-86DB-760BFCCC7040}" destId="{3239DC73-ABD9-4C5F-A8F1-A51DE30DC864}" srcOrd="18" destOrd="0" presId="urn:microsoft.com/office/officeart/2005/8/layout/default"/>
    <dgm:cxn modelId="{F4A210AD-548F-49D1-8C83-3A20B61D8BCD}" type="presParOf" srcId="{63434ECD-2136-4FF7-86DB-760BFCCC7040}" destId="{86CC7DF6-C23F-4628-A1FD-894E9E9AC4FA}" srcOrd="19" destOrd="0" presId="urn:microsoft.com/office/officeart/2005/8/layout/default"/>
    <dgm:cxn modelId="{065023C3-1088-468A-9FAB-4CACA958C9AE}" type="presParOf" srcId="{63434ECD-2136-4FF7-86DB-760BFCCC7040}" destId="{B0C8B8CB-BDD5-4BA2-AB33-B33B231C256A}" srcOrd="20" destOrd="0" presId="urn:microsoft.com/office/officeart/2005/8/layout/default"/>
    <dgm:cxn modelId="{410F88B1-8862-4CE9-9D6D-EA8706BA4E35}" type="presParOf" srcId="{63434ECD-2136-4FF7-86DB-760BFCCC7040}" destId="{B30E1326-AB22-4809-AC7C-281B7EF0A946}" srcOrd="21" destOrd="0" presId="urn:microsoft.com/office/officeart/2005/8/layout/default"/>
    <dgm:cxn modelId="{EE8FD29E-952E-4D45-939A-AE5450E50C0E}" type="presParOf" srcId="{63434ECD-2136-4FF7-86DB-760BFCCC7040}" destId="{46365B0B-0EB4-4CD9-90F0-679DAB5BF917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999E3-EC76-4F0B-B0E2-DCFB5EAF92BB}">
      <dsp:nvSpPr>
        <dsp:cNvPr id="0" name=""/>
        <dsp:cNvSpPr/>
      </dsp:nvSpPr>
      <dsp:spPr>
        <a:xfrm>
          <a:off x="188059" y="1460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</a:t>
          </a:r>
          <a:endParaRPr lang="da-DK" sz="1200" kern="1200" dirty="0"/>
        </a:p>
      </dsp:txBody>
      <dsp:txXfrm>
        <a:off x="188059" y="1460"/>
        <a:ext cx="433259" cy="259955"/>
      </dsp:txXfrm>
    </dsp:sp>
    <dsp:sp modelId="{AF6D476E-009F-42F6-8496-649EFA18B782}">
      <dsp:nvSpPr>
        <dsp:cNvPr id="0" name=""/>
        <dsp:cNvSpPr/>
      </dsp:nvSpPr>
      <dsp:spPr>
        <a:xfrm>
          <a:off x="664645" y="1460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</a:t>
          </a:r>
          <a:endParaRPr lang="da-DK" sz="1200" kern="1200" dirty="0"/>
        </a:p>
      </dsp:txBody>
      <dsp:txXfrm>
        <a:off x="664645" y="1460"/>
        <a:ext cx="433259" cy="259955"/>
      </dsp:txXfrm>
    </dsp:sp>
    <dsp:sp modelId="{E680A68A-DB4A-480A-AD69-7B5F3D1DBDDC}">
      <dsp:nvSpPr>
        <dsp:cNvPr id="0" name=""/>
        <dsp:cNvSpPr/>
      </dsp:nvSpPr>
      <dsp:spPr>
        <a:xfrm>
          <a:off x="188059" y="304742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3</a:t>
          </a:r>
          <a:endParaRPr lang="da-DK" sz="1200" kern="1200" dirty="0"/>
        </a:p>
      </dsp:txBody>
      <dsp:txXfrm>
        <a:off x="188059" y="304742"/>
        <a:ext cx="433259" cy="259955"/>
      </dsp:txXfrm>
    </dsp:sp>
    <dsp:sp modelId="{5358C427-D5C7-4719-8736-7F9FD0E52455}">
      <dsp:nvSpPr>
        <dsp:cNvPr id="0" name=""/>
        <dsp:cNvSpPr/>
      </dsp:nvSpPr>
      <dsp:spPr>
        <a:xfrm>
          <a:off x="664645" y="304742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4</a:t>
          </a:r>
          <a:endParaRPr lang="da-DK" sz="1200" kern="1200" dirty="0"/>
        </a:p>
      </dsp:txBody>
      <dsp:txXfrm>
        <a:off x="664645" y="304742"/>
        <a:ext cx="433259" cy="259955"/>
      </dsp:txXfrm>
    </dsp:sp>
    <dsp:sp modelId="{AEE73AD6-B4CB-4E4E-8EA2-59893981BC40}">
      <dsp:nvSpPr>
        <dsp:cNvPr id="0" name=""/>
        <dsp:cNvSpPr/>
      </dsp:nvSpPr>
      <dsp:spPr>
        <a:xfrm>
          <a:off x="188059" y="608023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5</a:t>
          </a:r>
          <a:endParaRPr lang="da-DK" sz="1200" kern="1200" dirty="0"/>
        </a:p>
      </dsp:txBody>
      <dsp:txXfrm>
        <a:off x="188059" y="608023"/>
        <a:ext cx="433259" cy="259955"/>
      </dsp:txXfrm>
    </dsp:sp>
    <dsp:sp modelId="{0A123948-AA10-486D-BC12-0D73F43CF79E}">
      <dsp:nvSpPr>
        <dsp:cNvPr id="0" name=""/>
        <dsp:cNvSpPr/>
      </dsp:nvSpPr>
      <dsp:spPr>
        <a:xfrm>
          <a:off x="664645" y="608023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6</a:t>
          </a:r>
          <a:endParaRPr lang="da-DK" sz="1200" kern="1200" dirty="0"/>
        </a:p>
      </dsp:txBody>
      <dsp:txXfrm>
        <a:off x="664645" y="608023"/>
        <a:ext cx="433259" cy="259955"/>
      </dsp:txXfrm>
    </dsp:sp>
    <dsp:sp modelId="{5512A4C6-8DDE-4DCE-9949-99E62FC522BA}">
      <dsp:nvSpPr>
        <dsp:cNvPr id="0" name=""/>
        <dsp:cNvSpPr/>
      </dsp:nvSpPr>
      <dsp:spPr>
        <a:xfrm>
          <a:off x="188059" y="911305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7</a:t>
          </a:r>
          <a:endParaRPr lang="da-DK" sz="1200" kern="1200" dirty="0"/>
        </a:p>
      </dsp:txBody>
      <dsp:txXfrm>
        <a:off x="188059" y="911305"/>
        <a:ext cx="433259" cy="259955"/>
      </dsp:txXfrm>
    </dsp:sp>
    <dsp:sp modelId="{9AC5F46A-C6E2-46F4-BF0F-B57372500841}">
      <dsp:nvSpPr>
        <dsp:cNvPr id="0" name=""/>
        <dsp:cNvSpPr/>
      </dsp:nvSpPr>
      <dsp:spPr>
        <a:xfrm>
          <a:off x="664645" y="911305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8</a:t>
          </a:r>
          <a:endParaRPr lang="da-DK" sz="1200" kern="1200" dirty="0"/>
        </a:p>
      </dsp:txBody>
      <dsp:txXfrm>
        <a:off x="664645" y="911305"/>
        <a:ext cx="433259" cy="259955"/>
      </dsp:txXfrm>
    </dsp:sp>
    <dsp:sp modelId="{3D9DAF84-CDEE-4BEC-8E9C-1422DEDDB5A2}">
      <dsp:nvSpPr>
        <dsp:cNvPr id="0" name=""/>
        <dsp:cNvSpPr/>
      </dsp:nvSpPr>
      <dsp:spPr>
        <a:xfrm>
          <a:off x="188059" y="1214587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9</a:t>
          </a:r>
          <a:endParaRPr lang="da-DK" sz="1200" kern="1200" dirty="0"/>
        </a:p>
      </dsp:txBody>
      <dsp:txXfrm>
        <a:off x="188059" y="1214587"/>
        <a:ext cx="433259" cy="259955"/>
      </dsp:txXfrm>
    </dsp:sp>
    <dsp:sp modelId="{B87CB8EC-59FC-4026-A390-1FDD404C9BC5}">
      <dsp:nvSpPr>
        <dsp:cNvPr id="0" name=""/>
        <dsp:cNvSpPr/>
      </dsp:nvSpPr>
      <dsp:spPr>
        <a:xfrm>
          <a:off x="664645" y="1214587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10</a:t>
          </a:r>
          <a:endParaRPr lang="da-DK" sz="1200" kern="1200" dirty="0"/>
        </a:p>
      </dsp:txBody>
      <dsp:txXfrm>
        <a:off x="664645" y="1214587"/>
        <a:ext cx="433259" cy="259955"/>
      </dsp:txXfrm>
    </dsp:sp>
    <dsp:sp modelId="{4594BDE9-E941-4B68-8C9C-C376EA917881}">
      <dsp:nvSpPr>
        <dsp:cNvPr id="0" name=""/>
        <dsp:cNvSpPr/>
      </dsp:nvSpPr>
      <dsp:spPr>
        <a:xfrm>
          <a:off x="188059" y="1517869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11</a:t>
          </a:r>
          <a:endParaRPr lang="da-DK" sz="1200" kern="1200" dirty="0"/>
        </a:p>
      </dsp:txBody>
      <dsp:txXfrm>
        <a:off x="188059" y="1517869"/>
        <a:ext cx="433259" cy="259955"/>
      </dsp:txXfrm>
    </dsp:sp>
    <dsp:sp modelId="{F1454486-0FC5-4DCC-B1FE-F8EAD2952FD2}">
      <dsp:nvSpPr>
        <dsp:cNvPr id="0" name=""/>
        <dsp:cNvSpPr/>
      </dsp:nvSpPr>
      <dsp:spPr>
        <a:xfrm>
          <a:off x="664645" y="1517869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12</a:t>
          </a:r>
          <a:endParaRPr lang="da-DK" sz="1200" kern="1200" dirty="0"/>
        </a:p>
      </dsp:txBody>
      <dsp:txXfrm>
        <a:off x="664645" y="1517869"/>
        <a:ext cx="433259" cy="259955"/>
      </dsp:txXfrm>
    </dsp:sp>
    <dsp:sp modelId="{E94CB646-1EBF-492E-9186-41FBC2882AC2}">
      <dsp:nvSpPr>
        <dsp:cNvPr id="0" name=""/>
        <dsp:cNvSpPr/>
      </dsp:nvSpPr>
      <dsp:spPr>
        <a:xfrm>
          <a:off x="188059" y="1821151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13</a:t>
          </a:r>
          <a:endParaRPr lang="da-DK" sz="1200" kern="1200" dirty="0"/>
        </a:p>
      </dsp:txBody>
      <dsp:txXfrm>
        <a:off x="188059" y="1821151"/>
        <a:ext cx="433259" cy="259955"/>
      </dsp:txXfrm>
    </dsp:sp>
    <dsp:sp modelId="{46A19E96-B46B-47FC-8CF6-E61C9E17EC81}">
      <dsp:nvSpPr>
        <dsp:cNvPr id="0" name=""/>
        <dsp:cNvSpPr/>
      </dsp:nvSpPr>
      <dsp:spPr>
        <a:xfrm>
          <a:off x="664645" y="1821151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14</a:t>
          </a:r>
          <a:endParaRPr lang="da-DK" sz="1200" kern="1200" dirty="0"/>
        </a:p>
      </dsp:txBody>
      <dsp:txXfrm>
        <a:off x="664645" y="1821151"/>
        <a:ext cx="433259" cy="259955"/>
      </dsp:txXfrm>
    </dsp:sp>
    <dsp:sp modelId="{76303A11-B985-45BC-8582-D25D862F72F2}">
      <dsp:nvSpPr>
        <dsp:cNvPr id="0" name=""/>
        <dsp:cNvSpPr/>
      </dsp:nvSpPr>
      <dsp:spPr>
        <a:xfrm>
          <a:off x="188059" y="2124432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15</a:t>
          </a:r>
          <a:endParaRPr lang="da-DK" sz="1200" kern="1200" dirty="0"/>
        </a:p>
      </dsp:txBody>
      <dsp:txXfrm>
        <a:off x="188059" y="2124432"/>
        <a:ext cx="433259" cy="259955"/>
      </dsp:txXfrm>
    </dsp:sp>
    <dsp:sp modelId="{78604ED6-56C6-4897-A9DD-EF3886F5FF9E}">
      <dsp:nvSpPr>
        <dsp:cNvPr id="0" name=""/>
        <dsp:cNvSpPr/>
      </dsp:nvSpPr>
      <dsp:spPr>
        <a:xfrm>
          <a:off x="664645" y="2124432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16</a:t>
          </a:r>
          <a:endParaRPr lang="da-DK" sz="1200" kern="1200" dirty="0"/>
        </a:p>
      </dsp:txBody>
      <dsp:txXfrm>
        <a:off x="664645" y="2124432"/>
        <a:ext cx="433259" cy="259955"/>
      </dsp:txXfrm>
    </dsp:sp>
    <dsp:sp modelId="{B7322ADF-C804-4A6B-A958-D79842CA7B3F}">
      <dsp:nvSpPr>
        <dsp:cNvPr id="0" name=""/>
        <dsp:cNvSpPr/>
      </dsp:nvSpPr>
      <dsp:spPr>
        <a:xfrm>
          <a:off x="188059" y="2427714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17</a:t>
          </a:r>
          <a:endParaRPr lang="da-DK" sz="1200" kern="1200" dirty="0"/>
        </a:p>
      </dsp:txBody>
      <dsp:txXfrm>
        <a:off x="188059" y="2427714"/>
        <a:ext cx="433259" cy="259955"/>
      </dsp:txXfrm>
    </dsp:sp>
    <dsp:sp modelId="{FC8A62DB-11B1-4C3D-B505-0B35D2173C9C}">
      <dsp:nvSpPr>
        <dsp:cNvPr id="0" name=""/>
        <dsp:cNvSpPr/>
      </dsp:nvSpPr>
      <dsp:spPr>
        <a:xfrm>
          <a:off x="664645" y="2427714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18 </a:t>
          </a:r>
          <a:endParaRPr lang="da-DK" sz="1200" kern="1200" dirty="0"/>
        </a:p>
      </dsp:txBody>
      <dsp:txXfrm>
        <a:off x="664645" y="2427714"/>
        <a:ext cx="433259" cy="259955"/>
      </dsp:txXfrm>
    </dsp:sp>
    <dsp:sp modelId="{C447503C-AE9D-42C2-8611-053BA9F959AA}">
      <dsp:nvSpPr>
        <dsp:cNvPr id="0" name=""/>
        <dsp:cNvSpPr/>
      </dsp:nvSpPr>
      <dsp:spPr>
        <a:xfrm>
          <a:off x="188059" y="2730996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19</a:t>
          </a:r>
          <a:endParaRPr lang="da-DK" sz="1200" kern="1200" dirty="0"/>
        </a:p>
      </dsp:txBody>
      <dsp:txXfrm>
        <a:off x="188059" y="2730996"/>
        <a:ext cx="433259" cy="259955"/>
      </dsp:txXfrm>
    </dsp:sp>
    <dsp:sp modelId="{60DF5772-B9B4-4B4D-8526-177EB72C8B6C}">
      <dsp:nvSpPr>
        <dsp:cNvPr id="0" name=""/>
        <dsp:cNvSpPr/>
      </dsp:nvSpPr>
      <dsp:spPr>
        <a:xfrm>
          <a:off x="664645" y="2730996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20</a:t>
          </a:r>
          <a:endParaRPr lang="da-DK" sz="1200" kern="1200" dirty="0"/>
        </a:p>
      </dsp:txBody>
      <dsp:txXfrm>
        <a:off x="664645" y="2730996"/>
        <a:ext cx="433259" cy="259955"/>
      </dsp:txXfrm>
    </dsp:sp>
    <dsp:sp modelId="{326681CF-7BFB-4452-94F2-BE0508FF96C5}">
      <dsp:nvSpPr>
        <dsp:cNvPr id="0" name=""/>
        <dsp:cNvSpPr/>
      </dsp:nvSpPr>
      <dsp:spPr>
        <a:xfrm>
          <a:off x="188059" y="3034278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21</a:t>
          </a:r>
          <a:endParaRPr lang="da-DK" sz="1200" kern="1200" dirty="0"/>
        </a:p>
      </dsp:txBody>
      <dsp:txXfrm>
        <a:off x="188059" y="3034278"/>
        <a:ext cx="433259" cy="259955"/>
      </dsp:txXfrm>
    </dsp:sp>
    <dsp:sp modelId="{B2E53787-4919-415F-AA29-E55EF4AB4E0D}">
      <dsp:nvSpPr>
        <dsp:cNvPr id="0" name=""/>
        <dsp:cNvSpPr/>
      </dsp:nvSpPr>
      <dsp:spPr>
        <a:xfrm>
          <a:off x="664645" y="3034278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22</a:t>
          </a:r>
          <a:endParaRPr lang="da-DK" sz="1200" kern="1200" dirty="0"/>
        </a:p>
      </dsp:txBody>
      <dsp:txXfrm>
        <a:off x="664645" y="3034278"/>
        <a:ext cx="433259" cy="259955"/>
      </dsp:txXfrm>
    </dsp:sp>
    <dsp:sp modelId="{43E959AF-541B-48B3-BB52-930EA3799800}">
      <dsp:nvSpPr>
        <dsp:cNvPr id="0" name=""/>
        <dsp:cNvSpPr/>
      </dsp:nvSpPr>
      <dsp:spPr>
        <a:xfrm>
          <a:off x="188059" y="3337560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23</a:t>
          </a:r>
          <a:endParaRPr lang="da-DK" sz="1200" kern="1200" dirty="0"/>
        </a:p>
      </dsp:txBody>
      <dsp:txXfrm>
        <a:off x="188059" y="3337560"/>
        <a:ext cx="433259" cy="259955"/>
      </dsp:txXfrm>
    </dsp:sp>
    <dsp:sp modelId="{32C9245C-0B4B-4E2D-86F6-8D03FFA7FDBA}">
      <dsp:nvSpPr>
        <dsp:cNvPr id="0" name=""/>
        <dsp:cNvSpPr/>
      </dsp:nvSpPr>
      <dsp:spPr>
        <a:xfrm>
          <a:off x="664645" y="3337560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24</a:t>
          </a:r>
          <a:endParaRPr lang="da-DK" sz="1200" kern="1200" dirty="0"/>
        </a:p>
      </dsp:txBody>
      <dsp:txXfrm>
        <a:off x="664645" y="3337560"/>
        <a:ext cx="433259" cy="259955"/>
      </dsp:txXfrm>
    </dsp:sp>
    <dsp:sp modelId="{16C68790-699A-4F85-8662-ED6DDF832751}">
      <dsp:nvSpPr>
        <dsp:cNvPr id="0" name=""/>
        <dsp:cNvSpPr/>
      </dsp:nvSpPr>
      <dsp:spPr>
        <a:xfrm>
          <a:off x="188059" y="3640841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25</a:t>
          </a:r>
          <a:endParaRPr lang="da-DK" sz="1200" kern="1200" dirty="0"/>
        </a:p>
      </dsp:txBody>
      <dsp:txXfrm>
        <a:off x="188059" y="3640841"/>
        <a:ext cx="433259" cy="259955"/>
      </dsp:txXfrm>
    </dsp:sp>
    <dsp:sp modelId="{03F0C0DF-4A1F-43E6-BC92-245B7A76D88D}">
      <dsp:nvSpPr>
        <dsp:cNvPr id="0" name=""/>
        <dsp:cNvSpPr/>
      </dsp:nvSpPr>
      <dsp:spPr>
        <a:xfrm>
          <a:off x="664645" y="3640841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26</a:t>
          </a:r>
          <a:endParaRPr lang="da-DK" sz="1200" kern="1200" dirty="0"/>
        </a:p>
      </dsp:txBody>
      <dsp:txXfrm>
        <a:off x="664645" y="3640841"/>
        <a:ext cx="433259" cy="259955"/>
      </dsp:txXfrm>
    </dsp:sp>
    <dsp:sp modelId="{B0C8B8CB-BDD5-4BA2-AB33-B33B231C256A}">
      <dsp:nvSpPr>
        <dsp:cNvPr id="0" name=""/>
        <dsp:cNvSpPr/>
      </dsp:nvSpPr>
      <dsp:spPr>
        <a:xfrm>
          <a:off x="188059" y="3944123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27</a:t>
          </a:r>
          <a:endParaRPr lang="da-DK" sz="1200" kern="1200" dirty="0"/>
        </a:p>
      </dsp:txBody>
      <dsp:txXfrm>
        <a:off x="188059" y="3944123"/>
        <a:ext cx="433259" cy="259955"/>
      </dsp:txXfrm>
    </dsp:sp>
    <dsp:sp modelId="{46365B0B-0EB4-4CD9-90F0-679DAB5BF917}">
      <dsp:nvSpPr>
        <dsp:cNvPr id="0" name=""/>
        <dsp:cNvSpPr/>
      </dsp:nvSpPr>
      <dsp:spPr>
        <a:xfrm>
          <a:off x="664645" y="3944123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28</a:t>
          </a:r>
          <a:endParaRPr lang="da-DK" sz="1200" kern="1200" dirty="0"/>
        </a:p>
      </dsp:txBody>
      <dsp:txXfrm>
        <a:off x="664645" y="3944123"/>
        <a:ext cx="433259" cy="259955"/>
      </dsp:txXfrm>
    </dsp:sp>
    <dsp:sp modelId="{1F513A6C-D0C8-4D12-A599-C739B42C2C8A}">
      <dsp:nvSpPr>
        <dsp:cNvPr id="0" name=""/>
        <dsp:cNvSpPr/>
      </dsp:nvSpPr>
      <dsp:spPr>
        <a:xfrm>
          <a:off x="188059" y="4247405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29</a:t>
          </a:r>
          <a:endParaRPr lang="da-DK" sz="1200" kern="1200" dirty="0"/>
        </a:p>
      </dsp:txBody>
      <dsp:txXfrm>
        <a:off x="188059" y="4247405"/>
        <a:ext cx="433259" cy="259955"/>
      </dsp:txXfrm>
    </dsp:sp>
    <dsp:sp modelId="{564A52B9-34CF-472D-B69E-5F8DF9F80EB8}">
      <dsp:nvSpPr>
        <dsp:cNvPr id="0" name=""/>
        <dsp:cNvSpPr/>
      </dsp:nvSpPr>
      <dsp:spPr>
        <a:xfrm>
          <a:off x="664645" y="4247405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30</a:t>
          </a:r>
          <a:endParaRPr lang="da-DK" sz="1200" kern="1200" dirty="0"/>
        </a:p>
      </dsp:txBody>
      <dsp:txXfrm>
        <a:off x="664645" y="4247405"/>
        <a:ext cx="433259" cy="259955"/>
      </dsp:txXfrm>
    </dsp:sp>
    <dsp:sp modelId="{AE1AB18B-673E-4E23-87AB-DA0EA30E8691}">
      <dsp:nvSpPr>
        <dsp:cNvPr id="0" name=""/>
        <dsp:cNvSpPr/>
      </dsp:nvSpPr>
      <dsp:spPr>
        <a:xfrm>
          <a:off x="188059" y="4550687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31</a:t>
          </a:r>
          <a:endParaRPr lang="da-DK" sz="1200" kern="1200" dirty="0"/>
        </a:p>
      </dsp:txBody>
      <dsp:txXfrm>
        <a:off x="188059" y="4550687"/>
        <a:ext cx="433259" cy="259955"/>
      </dsp:txXfrm>
    </dsp:sp>
    <dsp:sp modelId="{88AFA97C-1AD3-4DD0-B1BF-55DA4A9A6164}">
      <dsp:nvSpPr>
        <dsp:cNvPr id="0" name=""/>
        <dsp:cNvSpPr/>
      </dsp:nvSpPr>
      <dsp:spPr>
        <a:xfrm>
          <a:off x="664645" y="4550687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32</a:t>
          </a:r>
          <a:endParaRPr lang="da-DK" sz="1200" kern="1200" dirty="0"/>
        </a:p>
      </dsp:txBody>
      <dsp:txXfrm>
        <a:off x="664645" y="4550687"/>
        <a:ext cx="433259" cy="259955"/>
      </dsp:txXfrm>
    </dsp:sp>
    <dsp:sp modelId="{A8CFEE47-08E0-483C-B31F-047096079B22}">
      <dsp:nvSpPr>
        <dsp:cNvPr id="0" name=""/>
        <dsp:cNvSpPr/>
      </dsp:nvSpPr>
      <dsp:spPr>
        <a:xfrm>
          <a:off x="188059" y="4853968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33</a:t>
          </a:r>
          <a:endParaRPr lang="da-DK" sz="1200" kern="1200" dirty="0"/>
        </a:p>
      </dsp:txBody>
      <dsp:txXfrm>
        <a:off x="188059" y="4853968"/>
        <a:ext cx="433259" cy="259955"/>
      </dsp:txXfrm>
    </dsp:sp>
    <dsp:sp modelId="{43D1F333-0132-4074-912B-78FCA1B0A5C5}">
      <dsp:nvSpPr>
        <dsp:cNvPr id="0" name=""/>
        <dsp:cNvSpPr/>
      </dsp:nvSpPr>
      <dsp:spPr>
        <a:xfrm>
          <a:off x="664645" y="4853968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34</a:t>
          </a:r>
          <a:endParaRPr lang="da-DK" sz="1200" kern="1200" dirty="0"/>
        </a:p>
      </dsp:txBody>
      <dsp:txXfrm>
        <a:off x="664645" y="4853968"/>
        <a:ext cx="433259" cy="259955"/>
      </dsp:txXfrm>
    </dsp:sp>
    <dsp:sp modelId="{9D73B740-3966-4447-AD9A-454C2333101D}">
      <dsp:nvSpPr>
        <dsp:cNvPr id="0" name=""/>
        <dsp:cNvSpPr/>
      </dsp:nvSpPr>
      <dsp:spPr>
        <a:xfrm>
          <a:off x="188059" y="5157250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35</a:t>
          </a:r>
          <a:endParaRPr lang="da-DK" sz="1200" kern="1200" dirty="0"/>
        </a:p>
      </dsp:txBody>
      <dsp:txXfrm>
        <a:off x="188059" y="5157250"/>
        <a:ext cx="433259" cy="259955"/>
      </dsp:txXfrm>
    </dsp:sp>
    <dsp:sp modelId="{7AC4BECF-5378-40BC-9691-E6C34B3FA22E}">
      <dsp:nvSpPr>
        <dsp:cNvPr id="0" name=""/>
        <dsp:cNvSpPr/>
      </dsp:nvSpPr>
      <dsp:spPr>
        <a:xfrm>
          <a:off x="664645" y="5157250"/>
          <a:ext cx="433259" cy="25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smtClean="0"/>
            <a:t>36</a:t>
          </a:r>
          <a:endParaRPr lang="da-DK" sz="1200" kern="1200" dirty="0"/>
        </a:p>
      </dsp:txBody>
      <dsp:txXfrm>
        <a:off x="664645" y="5157250"/>
        <a:ext cx="433259" cy="2599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999E3-EC76-4F0B-B0E2-DCFB5EAF92BB}">
      <dsp:nvSpPr>
        <dsp:cNvPr id="0" name=""/>
        <dsp:cNvSpPr/>
      </dsp:nvSpPr>
      <dsp:spPr>
        <a:xfrm>
          <a:off x="380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</a:t>
          </a:r>
          <a:endParaRPr lang="da-DK" sz="1300" kern="1200" dirty="0"/>
        </a:p>
      </dsp:txBody>
      <dsp:txXfrm>
        <a:off x="380" y="140376"/>
        <a:ext cx="479970" cy="287982"/>
      </dsp:txXfrm>
    </dsp:sp>
    <dsp:sp modelId="{7C13BA73-C0F1-4F2E-A638-1270B2FFD71D}">
      <dsp:nvSpPr>
        <dsp:cNvPr id="0" name=""/>
        <dsp:cNvSpPr/>
      </dsp:nvSpPr>
      <dsp:spPr>
        <a:xfrm>
          <a:off x="528348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2</a:t>
          </a:r>
          <a:endParaRPr lang="da-DK" sz="1300" kern="1200" dirty="0"/>
        </a:p>
      </dsp:txBody>
      <dsp:txXfrm>
        <a:off x="528348" y="140376"/>
        <a:ext cx="479970" cy="287982"/>
      </dsp:txXfrm>
    </dsp:sp>
    <dsp:sp modelId="{1A571231-C8C7-45FC-BCBD-FF2439416076}">
      <dsp:nvSpPr>
        <dsp:cNvPr id="0" name=""/>
        <dsp:cNvSpPr/>
      </dsp:nvSpPr>
      <dsp:spPr>
        <a:xfrm>
          <a:off x="1056316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3</a:t>
          </a:r>
          <a:endParaRPr lang="da-DK" sz="1300" kern="1200" dirty="0"/>
        </a:p>
      </dsp:txBody>
      <dsp:txXfrm>
        <a:off x="1056316" y="140376"/>
        <a:ext cx="479970" cy="287982"/>
      </dsp:txXfrm>
    </dsp:sp>
    <dsp:sp modelId="{14CFC1C4-A485-4B74-96F3-6A5538920CF2}">
      <dsp:nvSpPr>
        <dsp:cNvPr id="0" name=""/>
        <dsp:cNvSpPr/>
      </dsp:nvSpPr>
      <dsp:spPr>
        <a:xfrm>
          <a:off x="1584284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4</a:t>
          </a:r>
          <a:endParaRPr lang="da-DK" sz="1300" kern="1200" dirty="0"/>
        </a:p>
      </dsp:txBody>
      <dsp:txXfrm>
        <a:off x="1584284" y="140376"/>
        <a:ext cx="479970" cy="287982"/>
      </dsp:txXfrm>
    </dsp:sp>
    <dsp:sp modelId="{B2E53787-4919-415F-AA29-E55EF4AB4E0D}">
      <dsp:nvSpPr>
        <dsp:cNvPr id="0" name=""/>
        <dsp:cNvSpPr/>
      </dsp:nvSpPr>
      <dsp:spPr>
        <a:xfrm>
          <a:off x="2112252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5</a:t>
          </a:r>
          <a:endParaRPr lang="da-DK" sz="1300" kern="1200" dirty="0"/>
        </a:p>
      </dsp:txBody>
      <dsp:txXfrm>
        <a:off x="2112252" y="140376"/>
        <a:ext cx="479970" cy="287982"/>
      </dsp:txXfrm>
    </dsp:sp>
    <dsp:sp modelId="{32C9245C-0B4B-4E2D-86F6-8D03FFA7FDBA}">
      <dsp:nvSpPr>
        <dsp:cNvPr id="0" name=""/>
        <dsp:cNvSpPr/>
      </dsp:nvSpPr>
      <dsp:spPr>
        <a:xfrm>
          <a:off x="2640220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6</a:t>
          </a:r>
          <a:endParaRPr lang="da-DK" sz="1300" kern="1200" dirty="0"/>
        </a:p>
      </dsp:txBody>
      <dsp:txXfrm>
        <a:off x="2640220" y="140376"/>
        <a:ext cx="479970" cy="287982"/>
      </dsp:txXfrm>
    </dsp:sp>
    <dsp:sp modelId="{16C68790-699A-4F85-8662-ED6DDF832751}">
      <dsp:nvSpPr>
        <dsp:cNvPr id="0" name=""/>
        <dsp:cNvSpPr/>
      </dsp:nvSpPr>
      <dsp:spPr>
        <a:xfrm>
          <a:off x="380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7</a:t>
          </a:r>
          <a:endParaRPr lang="da-DK" sz="1300" kern="1200" dirty="0"/>
        </a:p>
      </dsp:txBody>
      <dsp:txXfrm>
        <a:off x="380" y="476356"/>
        <a:ext cx="479970" cy="287982"/>
      </dsp:txXfrm>
    </dsp:sp>
    <dsp:sp modelId="{03F0C0DF-4A1F-43E6-BC92-245B7A76D88D}">
      <dsp:nvSpPr>
        <dsp:cNvPr id="0" name=""/>
        <dsp:cNvSpPr/>
      </dsp:nvSpPr>
      <dsp:spPr>
        <a:xfrm>
          <a:off x="528348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8</a:t>
          </a:r>
          <a:endParaRPr lang="da-DK" sz="1300" kern="1200" dirty="0"/>
        </a:p>
      </dsp:txBody>
      <dsp:txXfrm>
        <a:off x="528348" y="476356"/>
        <a:ext cx="479970" cy="287982"/>
      </dsp:txXfrm>
    </dsp:sp>
    <dsp:sp modelId="{90454077-BD1B-4A03-9071-6D8321868E36}">
      <dsp:nvSpPr>
        <dsp:cNvPr id="0" name=""/>
        <dsp:cNvSpPr/>
      </dsp:nvSpPr>
      <dsp:spPr>
        <a:xfrm>
          <a:off x="1056316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9</a:t>
          </a:r>
          <a:endParaRPr lang="da-DK" sz="1300" kern="1200" dirty="0"/>
        </a:p>
      </dsp:txBody>
      <dsp:txXfrm>
        <a:off x="1056316" y="476356"/>
        <a:ext cx="479970" cy="287982"/>
      </dsp:txXfrm>
    </dsp:sp>
    <dsp:sp modelId="{2EDBC41A-F71D-48AD-9A00-04B10AAE21A5}">
      <dsp:nvSpPr>
        <dsp:cNvPr id="0" name=""/>
        <dsp:cNvSpPr/>
      </dsp:nvSpPr>
      <dsp:spPr>
        <a:xfrm>
          <a:off x="1584284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10</a:t>
          </a:r>
          <a:endParaRPr lang="da-DK" sz="1300" kern="1200" dirty="0"/>
        </a:p>
      </dsp:txBody>
      <dsp:txXfrm>
        <a:off x="1584284" y="476356"/>
        <a:ext cx="479970" cy="287982"/>
      </dsp:txXfrm>
    </dsp:sp>
    <dsp:sp modelId="{F6E48069-939D-475B-A970-B5F57FD841E8}">
      <dsp:nvSpPr>
        <dsp:cNvPr id="0" name=""/>
        <dsp:cNvSpPr/>
      </dsp:nvSpPr>
      <dsp:spPr>
        <a:xfrm>
          <a:off x="2112252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11</a:t>
          </a:r>
          <a:endParaRPr lang="da-DK" sz="1300" kern="1200" dirty="0"/>
        </a:p>
      </dsp:txBody>
      <dsp:txXfrm>
        <a:off x="2112252" y="476356"/>
        <a:ext cx="479970" cy="287982"/>
      </dsp:txXfrm>
    </dsp:sp>
    <dsp:sp modelId="{E6522EE5-401E-4938-A37B-3DE39907AF63}">
      <dsp:nvSpPr>
        <dsp:cNvPr id="0" name=""/>
        <dsp:cNvSpPr/>
      </dsp:nvSpPr>
      <dsp:spPr>
        <a:xfrm>
          <a:off x="2640220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12</a:t>
          </a:r>
          <a:endParaRPr lang="da-DK" sz="1300" kern="1200" dirty="0"/>
        </a:p>
      </dsp:txBody>
      <dsp:txXfrm>
        <a:off x="2640220" y="476356"/>
        <a:ext cx="479970" cy="2879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999E3-EC76-4F0B-B0E2-DCFB5EAF92BB}">
      <dsp:nvSpPr>
        <dsp:cNvPr id="0" name=""/>
        <dsp:cNvSpPr/>
      </dsp:nvSpPr>
      <dsp:spPr>
        <a:xfrm>
          <a:off x="380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</a:t>
          </a:r>
          <a:endParaRPr lang="da-DK" sz="1300" kern="1200" dirty="0"/>
        </a:p>
      </dsp:txBody>
      <dsp:txXfrm>
        <a:off x="380" y="140376"/>
        <a:ext cx="479970" cy="287982"/>
      </dsp:txXfrm>
    </dsp:sp>
    <dsp:sp modelId="{7C13BA73-C0F1-4F2E-A638-1270B2FFD71D}">
      <dsp:nvSpPr>
        <dsp:cNvPr id="0" name=""/>
        <dsp:cNvSpPr/>
      </dsp:nvSpPr>
      <dsp:spPr>
        <a:xfrm>
          <a:off x="528348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2</a:t>
          </a:r>
          <a:endParaRPr lang="da-DK" sz="1300" kern="1200" dirty="0"/>
        </a:p>
      </dsp:txBody>
      <dsp:txXfrm>
        <a:off x="528348" y="140376"/>
        <a:ext cx="479970" cy="287982"/>
      </dsp:txXfrm>
    </dsp:sp>
    <dsp:sp modelId="{1A571231-C8C7-45FC-BCBD-FF2439416076}">
      <dsp:nvSpPr>
        <dsp:cNvPr id="0" name=""/>
        <dsp:cNvSpPr/>
      </dsp:nvSpPr>
      <dsp:spPr>
        <a:xfrm>
          <a:off x="1056316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3</a:t>
          </a:r>
          <a:endParaRPr lang="da-DK" sz="1300" kern="1200" dirty="0"/>
        </a:p>
      </dsp:txBody>
      <dsp:txXfrm>
        <a:off x="1056316" y="140376"/>
        <a:ext cx="479970" cy="287982"/>
      </dsp:txXfrm>
    </dsp:sp>
    <dsp:sp modelId="{14CFC1C4-A485-4B74-96F3-6A5538920CF2}">
      <dsp:nvSpPr>
        <dsp:cNvPr id="0" name=""/>
        <dsp:cNvSpPr/>
      </dsp:nvSpPr>
      <dsp:spPr>
        <a:xfrm>
          <a:off x="1584284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4</a:t>
          </a:r>
          <a:endParaRPr lang="da-DK" sz="1300" kern="1200" dirty="0"/>
        </a:p>
      </dsp:txBody>
      <dsp:txXfrm>
        <a:off x="1584284" y="140376"/>
        <a:ext cx="479970" cy="287982"/>
      </dsp:txXfrm>
    </dsp:sp>
    <dsp:sp modelId="{B2E53787-4919-415F-AA29-E55EF4AB4E0D}">
      <dsp:nvSpPr>
        <dsp:cNvPr id="0" name=""/>
        <dsp:cNvSpPr/>
      </dsp:nvSpPr>
      <dsp:spPr>
        <a:xfrm>
          <a:off x="2112252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5</a:t>
          </a:r>
          <a:endParaRPr lang="da-DK" sz="1300" kern="1200" dirty="0"/>
        </a:p>
      </dsp:txBody>
      <dsp:txXfrm>
        <a:off x="2112252" y="140376"/>
        <a:ext cx="479970" cy="287982"/>
      </dsp:txXfrm>
    </dsp:sp>
    <dsp:sp modelId="{32C9245C-0B4B-4E2D-86F6-8D03FFA7FDBA}">
      <dsp:nvSpPr>
        <dsp:cNvPr id="0" name=""/>
        <dsp:cNvSpPr/>
      </dsp:nvSpPr>
      <dsp:spPr>
        <a:xfrm>
          <a:off x="2640220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6</a:t>
          </a:r>
          <a:endParaRPr lang="da-DK" sz="1300" kern="1200" dirty="0"/>
        </a:p>
      </dsp:txBody>
      <dsp:txXfrm>
        <a:off x="2640220" y="140376"/>
        <a:ext cx="479970" cy="287982"/>
      </dsp:txXfrm>
    </dsp:sp>
    <dsp:sp modelId="{16C68790-699A-4F85-8662-ED6DDF832751}">
      <dsp:nvSpPr>
        <dsp:cNvPr id="0" name=""/>
        <dsp:cNvSpPr/>
      </dsp:nvSpPr>
      <dsp:spPr>
        <a:xfrm>
          <a:off x="380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7</a:t>
          </a:r>
          <a:endParaRPr lang="da-DK" sz="1300" kern="1200" dirty="0"/>
        </a:p>
      </dsp:txBody>
      <dsp:txXfrm>
        <a:off x="380" y="476356"/>
        <a:ext cx="479970" cy="287982"/>
      </dsp:txXfrm>
    </dsp:sp>
    <dsp:sp modelId="{03F0C0DF-4A1F-43E6-BC92-245B7A76D88D}">
      <dsp:nvSpPr>
        <dsp:cNvPr id="0" name=""/>
        <dsp:cNvSpPr/>
      </dsp:nvSpPr>
      <dsp:spPr>
        <a:xfrm>
          <a:off x="528348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8</a:t>
          </a:r>
          <a:endParaRPr lang="da-DK" sz="1300" kern="1200" dirty="0"/>
        </a:p>
      </dsp:txBody>
      <dsp:txXfrm>
        <a:off x="528348" y="476356"/>
        <a:ext cx="479970" cy="287982"/>
      </dsp:txXfrm>
    </dsp:sp>
    <dsp:sp modelId="{E54AC148-6723-4F92-AEAE-93DAF16E2930}">
      <dsp:nvSpPr>
        <dsp:cNvPr id="0" name=""/>
        <dsp:cNvSpPr/>
      </dsp:nvSpPr>
      <dsp:spPr>
        <a:xfrm>
          <a:off x="1056316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9</a:t>
          </a:r>
          <a:endParaRPr lang="da-DK" sz="1300" kern="1200" dirty="0"/>
        </a:p>
      </dsp:txBody>
      <dsp:txXfrm>
        <a:off x="1056316" y="476356"/>
        <a:ext cx="479970" cy="287982"/>
      </dsp:txXfrm>
    </dsp:sp>
    <dsp:sp modelId="{3239DC73-ABD9-4C5F-A8F1-A51DE30DC864}">
      <dsp:nvSpPr>
        <dsp:cNvPr id="0" name=""/>
        <dsp:cNvSpPr/>
      </dsp:nvSpPr>
      <dsp:spPr>
        <a:xfrm>
          <a:off x="1584284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10</a:t>
          </a:r>
          <a:endParaRPr lang="da-DK" sz="1300" kern="1200" dirty="0"/>
        </a:p>
      </dsp:txBody>
      <dsp:txXfrm>
        <a:off x="1584284" y="476356"/>
        <a:ext cx="479970" cy="287982"/>
      </dsp:txXfrm>
    </dsp:sp>
    <dsp:sp modelId="{B0C8B8CB-BDD5-4BA2-AB33-B33B231C256A}">
      <dsp:nvSpPr>
        <dsp:cNvPr id="0" name=""/>
        <dsp:cNvSpPr/>
      </dsp:nvSpPr>
      <dsp:spPr>
        <a:xfrm>
          <a:off x="2112252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11</a:t>
          </a:r>
          <a:endParaRPr lang="da-DK" sz="1300" kern="1200" dirty="0"/>
        </a:p>
      </dsp:txBody>
      <dsp:txXfrm>
        <a:off x="2112252" y="476356"/>
        <a:ext cx="479970" cy="287982"/>
      </dsp:txXfrm>
    </dsp:sp>
    <dsp:sp modelId="{46365B0B-0EB4-4CD9-90F0-679DAB5BF917}">
      <dsp:nvSpPr>
        <dsp:cNvPr id="0" name=""/>
        <dsp:cNvSpPr/>
      </dsp:nvSpPr>
      <dsp:spPr>
        <a:xfrm>
          <a:off x="2640220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12</a:t>
          </a:r>
          <a:endParaRPr lang="da-DK" sz="1300" kern="1200" dirty="0"/>
        </a:p>
      </dsp:txBody>
      <dsp:txXfrm>
        <a:off x="2640220" y="476356"/>
        <a:ext cx="479970" cy="2879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999E3-EC76-4F0B-B0E2-DCFB5EAF92BB}">
      <dsp:nvSpPr>
        <dsp:cNvPr id="0" name=""/>
        <dsp:cNvSpPr/>
      </dsp:nvSpPr>
      <dsp:spPr>
        <a:xfrm>
          <a:off x="380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</a:t>
          </a:r>
          <a:endParaRPr lang="da-DK" sz="1300" kern="1200" dirty="0"/>
        </a:p>
      </dsp:txBody>
      <dsp:txXfrm>
        <a:off x="380" y="140376"/>
        <a:ext cx="479970" cy="287982"/>
      </dsp:txXfrm>
    </dsp:sp>
    <dsp:sp modelId="{7C13BA73-C0F1-4F2E-A638-1270B2FFD71D}">
      <dsp:nvSpPr>
        <dsp:cNvPr id="0" name=""/>
        <dsp:cNvSpPr/>
      </dsp:nvSpPr>
      <dsp:spPr>
        <a:xfrm>
          <a:off x="528348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2</a:t>
          </a:r>
          <a:endParaRPr lang="da-DK" sz="1300" kern="1200" dirty="0"/>
        </a:p>
      </dsp:txBody>
      <dsp:txXfrm>
        <a:off x="528348" y="140376"/>
        <a:ext cx="479970" cy="287982"/>
      </dsp:txXfrm>
    </dsp:sp>
    <dsp:sp modelId="{1A571231-C8C7-45FC-BCBD-FF2439416076}">
      <dsp:nvSpPr>
        <dsp:cNvPr id="0" name=""/>
        <dsp:cNvSpPr/>
      </dsp:nvSpPr>
      <dsp:spPr>
        <a:xfrm>
          <a:off x="1056316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3</a:t>
          </a:r>
          <a:endParaRPr lang="da-DK" sz="1300" kern="1200" dirty="0"/>
        </a:p>
      </dsp:txBody>
      <dsp:txXfrm>
        <a:off x="1056316" y="140376"/>
        <a:ext cx="479970" cy="287982"/>
      </dsp:txXfrm>
    </dsp:sp>
    <dsp:sp modelId="{14CFC1C4-A485-4B74-96F3-6A5538920CF2}">
      <dsp:nvSpPr>
        <dsp:cNvPr id="0" name=""/>
        <dsp:cNvSpPr/>
      </dsp:nvSpPr>
      <dsp:spPr>
        <a:xfrm>
          <a:off x="1584284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4</a:t>
          </a:r>
          <a:endParaRPr lang="da-DK" sz="1300" kern="1200" dirty="0"/>
        </a:p>
      </dsp:txBody>
      <dsp:txXfrm>
        <a:off x="1584284" y="140376"/>
        <a:ext cx="479970" cy="287982"/>
      </dsp:txXfrm>
    </dsp:sp>
    <dsp:sp modelId="{B2E53787-4919-415F-AA29-E55EF4AB4E0D}">
      <dsp:nvSpPr>
        <dsp:cNvPr id="0" name=""/>
        <dsp:cNvSpPr/>
      </dsp:nvSpPr>
      <dsp:spPr>
        <a:xfrm>
          <a:off x="2112252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5</a:t>
          </a:r>
          <a:endParaRPr lang="da-DK" sz="1300" kern="1200" dirty="0"/>
        </a:p>
      </dsp:txBody>
      <dsp:txXfrm>
        <a:off x="2112252" y="140376"/>
        <a:ext cx="479970" cy="287982"/>
      </dsp:txXfrm>
    </dsp:sp>
    <dsp:sp modelId="{32C9245C-0B4B-4E2D-86F6-8D03FFA7FDBA}">
      <dsp:nvSpPr>
        <dsp:cNvPr id="0" name=""/>
        <dsp:cNvSpPr/>
      </dsp:nvSpPr>
      <dsp:spPr>
        <a:xfrm>
          <a:off x="2640220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6</a:t>
          </a:r>
          <a:endParaRPr lang="da-DK" sz="1300" kern="1200" dirty="0"/>
        </a:p>
      </dsp:txBody>
      <dsp:txXfrm>
        <a:off x="2640220" y="140376"/>
        <a:ext cx="479970" cy="287982"/>
      </dsp:txXfrm>
    </dsp:sp>
    <dsp:sp modelId="{16C68790-699A-4F85-8662-ED6DDF832751}">
      <dsp:nvSpPr>
        <dsp:cNvPr id="0" name=""/>
        <dsp:cNvSpPr/>
      </dsp:nvSpPr>
      <dsp:spPr>
        <a:xfrm>
          <a:off x="380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7</a:t>
          </a:r>
          <a:endParaRPr lang="da-DK" sz="1300" kern="1200" dirty="0"/>
        </a:p>
      </dsp:txBody>
      <dsp:txXfrm>
        <a:off x="380" y="476356"/>
        <a:ext cx="479970" cy="287982"/>
      </dsp:txXfrm>
    </dsp:sp>
    <dsp:sp modelId="{03F0C0DF-4A1F-43E6-BC92-245B7A76D88D}">
      <dsp:nvSpPr>
        <dsp:cNvPr id="0" name=""/>
        <dsp:cNvSpPr/>
      </dsp:nvSpPr>
      <dsp:spPr>
        <a:xfrm>
          <a:off x="528348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8</a:t>
          </a:r>
          <a:endParaRPr lang="da-DK" sz="1300" kern="1200" dirty="0"/>
        </a:p>
      </dsp:txBody>
      <dsp:txXfrm>
        <a:off x="528348" y="476356"/>
        <a:ext cx="479970" cy="287982"/>
      </dsp:txXfrm>
    </dsp:sp>
    <dsp:sp modelId="{E54AC148-6723-4F92-AEAE-93DAF16E2930}">
      <dsp:nvSpPr>
        <dsp:cNvPr id="0" name=""/>
        <dsp:cNvSpPr/>
      </dsp:nvSpPr>
      <dsp:spPr>
        <a:xfrm>
          <a:off x="1056316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9</a:t>
          </a:r>
          <a:endParaRPr lang="da-DK" sz="1300" kern="1200" dirty="0"/>
        </a:p>
      </dsp:txBody>
      <dsp:txXfrm>
        <a:off x="1056316" y="476356"/>
        <a:ext cx="479970" cy="287982"/>
      </dsp:txXfrm>
    </dsp:sp>
    <dsp:sp modelId="{3239DC73-ABD9-4C5F-A8F1-A51DE30DC864}">
      <dsp:nvSpPr>
        <dsp:cNvPr id="0" name=""/>
        <dsp:cNvSpPr/>
      </dsp:nvSpPr>
      <dsp:spPr>
        <a:xfrm>
          <a:off x="1584284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10</a:t>
          </a:r>
          <a:endParaRPr lang="da-DK" sz="1300" kern="1200" dirty="0"/>
        </a:p>
      </dsp:txBody>
      <dsp:txXfrm>
        <a:off x="1584284" y="476356"/>
        <a:ext cx="479970" cy="287982"/>
      </dsp:txXfrm>
    </dsp:sp>
    <dsp:sp modelId="{B0C8B8CB-BDD5-4BA2-AB33-B33B231C256A}">
      <dsp:nvSpPr>
        <dsp:cNvPr id="0" name=""/>
        <dsp:cNvSpPr/>
      </dsp:nvSpPr>
      <dsp:spPr>
        <a:xfrm>
          <a:off x="2112252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11</a:t>
          </a:r>
          <a:endParaRPr lang="da-DK" sz="1300" kern="1200" dirty="0"/>
        </a:p>
      </dsp:txBody>
      <dsp:txXfrm>
        <a:off x="2112252" y="476356"/>
        <a:ext cx="479970" cy="287982"/>
      </dsp:txXfrm>
    </dsp:sp>
    <dsp:sp modelId="{46365B0B-0EB4-4CD9-90F0-679DAB5BF917}">
      <dsp:nvSpPr>
        <dsp:cNvPr id="0" name=""/>
        <dsp:cNvSpPr/>
      </dsp:nvSpPr>
      <dsp:spPr>
        <a:xfrm>
          <a:off x="2640220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12</a:t>
          </a:r>
          <a:endParaRPr lang="da-DK" sz="1300" kern="1200" dirty="0"/>
        </a:p>
      </dsp:txBody>
      <dsp:txXfrm>
        <a:off x="2640220" y="476356"/>
        <a:ext cx="479970" cy="2879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999E3-EC76-4F0B-B0E2-DCFB5EAF92BB}">
      <dsp:nvSpPr>
        <dsp:cNvPr id="0" name=""/>
        <dsp:cNvSpPr/>
      </dsp:nvSpPr>
      <dsp:spPr>
        <a:xfrm>
          <a:off x="380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</a:t>
          </a:r>
          <a:endParaRPr lang="da-DK" sz="1300" kern="1200" dirty="0"/>
        </a:p>
      </dsp:txBody>
      <dsp:txXfrm>
        <a:off x="380" y="140376"/>
        <a:ext cx="479970" cy="287982"/>
      </dsp:txXfrm>
    </dsp:sp>
    <dsp:sp modelId="{7C13BA73-C0F1-4F2E-A638-1270B2FFD71D}">
      <dsp:nvSpPr>
        <dsp:cNvPr id="0" name=""/>
        <dsp:cNvSpPr/>
      </dsp:nvSpPr>
      <dsp:spPr>
        <a:xfrm>
          <a:off x="528348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2</a:t>
          </a:r>
          <a:endParaRPr lang="da-DK" sz="1300" kern="1200" dirty="0"/>
        </a:p>
      </dsp:txBody>
      <dsp:txXfrm>
        <a:off x="528348" y="140376"/>
        <a:ext cx="479970" cy="287982"/>
      </dsp:txXfrm>
    </dsp:sp>
    <dsp:sp modelId="{1A571231-C8C7-45FC-BCBD-FF2439416076}">
      <dsp:nvSpPr>
        <dsp:cNvPr id="0" name=""/>
        <dsp:cNvSpPr/>
      </dsp:nvSpPr>
      <dsp:spPr>
        <a:xfrm>
          <a:off x="1056316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3</a:t>
          </a:r>
          <a:endParaRPr lang="da-DK" sz="1300" kern="1200" dirty="0"/>
        </a:p>
      </dsp:txBody>
      <dsp:txXfrm>
        <a:off x="1056316" y="140376"/>
        <a:ext cx="479970" cy="287982"/>
      </dsp:txXfrm>
    </dsp:sp>
    <dsp:sp modelId="{14CFC1C4-A485-4B74-96F3-6A5538920CF2}">
      <dsp:nvSpPr>
        <dsp:cNvPr id="0" name=""/>
        <dsp:cNvSpPr/>
      </dsp:nvSpPr>
      <dsp:spPr>
        <a:xfrm>
          <a:off x="1584284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4</a:t>
          </a:r>
          <a:endParaRPr lang="da-DK" sz="1300" kern="1200" dirty="0"/>
        </a:p>
      </dsp:txBody>
      <dsp:txXfrm>
        <a:off x="1584284" y="140376"/>
        <a:ext cx="479970" cy="287982"/>
      </dsp:txXfrm>
    </dsp:sp>
    <dsp:sp modelId="{B2E53787-4919-415F-AA29-E55EF4AB4E0D}">
      <dsp:nvSpPr>
        <dsp:cNvPr id="0" name=""/>
        <dsp:cNvSpPr/>
      </dsp:nvSpPr>
      <dsp:spPr>
        <a:xfrm>
          <a:off x="2112252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5</a:t>
          </a:r>
          <a:endParaRPr lang="da-DK" sz="1300" kern="1200" dirty="0"/>
        </a:p>
      </dsp:txBody>
      <dsp:txXfrm>
        <a:off x="2112252" y="140376"/>
        <a:ext cx="479970" cy="287982"/>
      </dsp:txXfrm>
    </dsp:sp>
    <dsp:sp modelId="{32C9245C-0B4B-4E2D-86F6-8D03FFA7FDBA}">
      <dsp:nvSpPr>
        <dsp:cNvPr id="0" name=""/>
        <dsp:cNvSpPr/>
      </dsp:nvSpPr>
      <dsp:spPr>
        <a:xfrm>
          <a:off x="2640220" y="14037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6</a:t>
          </a:r>
          <a:endParaRPr lang="da-DK" sz="1300" kern="1200" dirty="0"/>
        </a:p>
      </dsp:txBody>
      <dsp:txXfrm>
        <a:off x="2640220" y="140376"/>
        <a:ext cx="479970" cy="287982"/>
      </dsp:txXfrm>
    </dsp:sp>
    <dsp:sp modelId="{16C68790-699A-4F85-8662-ED6DDF832751}">
      <dsp:nvSpPr>
        <dsp:cNvPr id="0" name=""/>
        <dsp:cNvSpPr/>
      </dsp:nvSpPr>
      <dsp:spPr>
        <a:xfrm>
          <a:off x="380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7</a:t>
          </a:r>
          <a:endParaRPr lang="da-DK" sz="1300" kern="1200" dirty="0"/>
        </a:p>
      </dsp:txBody>
      <dsp:txXfrm>
        <a:off x="380" y="476356"/>
        <a:ext cx="479970" cy="287982"/>
      </dsp:txXfrm>
    </dsp:sp>
    <dsp:sp modelId="{03F0C0DF-4A1F-43E6-BC92-245B7A76D88D}">
      <dsp:nvSpPr>
        <dsp:cNvPr id="0" name=""/>
        <dsp:cNvSpPr/>
      </dsp:nvSpPr>
      <dsp:spPr>
        <a:xfrm>
          <a:off x="528348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8</a:t>
          </a:r>
          <a:endParaRPr lang="da-DK" sz="1300" kern="1200" dirty="0"/>
        </a:p>
      </dsp:txBody>
      <dsp:txXfrm>
        <a:off x="528348" y="476356"/>
        <a:ext cx="479970" cy="287982"/>
      </dsp:txXfrm>
    </dsp:sp>
    <dsp:sp modelId="{E54AC148-6723-4F92-AEAE-93DAF16E2930}">
      <dsp:nvSpPr>
        <dsp:cNvPr id="0" name=""/>
        <dsp:cNvSpPr/>
      </dsp:nvSpPr>
      <dsp:spPr>
        <a:xfrm>
          <a:off x="1056316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9</a:t>
          </a:r>
          <a:endParaRPr lang="da-DK" sz="1300" kern="1200" dirty="0"/>
        </a:p>
      </dsp:txBody>
      <dsp:txXfrm>
        <a:off x="1056316" y="476356"/>
        <a:ext cx="479970" cy="287982"/>
      </dsp:txXfrm>
    </dsp:sp>
    <dsp:sp modelId="{3239DC73-ABD9-4C5F-A8F1-A51DE30DC864}">
      <dsp:nvSpPr>
        <dsp:cNvPr id="0" name=""/>
        <dsp:cNvSpPr/>
      </dsp:nvSpPr>
      <dsp:spPr>
        <a:xfrm>
          <a:off x="1584284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10</a:t>
          </a:r>
          <a:endParaRPr lang="da-DK" sz="1300" kern="1200" dirty="0"/>
        </a:p>
      </dsp:txBody>
      <dsp:txXfrm>
        <a:off x="1584284" y="476356"/>
        <a:ext cx="479970" cy="287982"/>
      </dsp:txXfrm>
    </dsp:sp>
    <dsp:sp modelId="{B0C8B8CB-BDD5-4BA2-AB33-B33B231C256A}">
      <dsp:nvSpPr>
        <dsp:cNvPr id="0" name=""/>
        <dsp:cNvSpPr/>
      </dsp:nvSpPr>
      <dsp:spPr>
        <a:xfrm>
          <a:off x="2112252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11</a:t>
          </a:r>
          <a:endParaRPr lang="da-DK" sz="1300" kern="1200" dirty="0"/>
        </a:p>
      </dsp:txBody>
      <dsp:txXfrm>
        <a:off x="2112252" y="476356"/>
        <a:ext cx="479970" cy="287982"/>
      </dsp:txXfrm>
    </dsp:sp>
    <dsp:sp modelId="{46365B0B-0EB4-4CD9-90F0-679DAB5BF917}">
      <dsp:nvSpPr>
        <dsp:cNvPr id="0" name=""/>
        <dsp:cNvSpPr/>
      </dsp:nvSpPr>
      <dsp:spPr>
        <a:xfrm>
          <a:off x="2640220" y="476356"/>
          <a:ext cx="479970" cy="287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12</a:t>
          </a:r>
          <a:endParaRPr lang="da-DK" sz="1300" kern="1200" dirty="0"/>
        </a:p>
      </dsp:txBody>
      <dsp:txXfrm>
        <a:off x="2640220" y="476356"/>
        <a:ext cx="479970" cy="287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504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628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081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390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0925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033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63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068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548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437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3843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2E0F0-A9D9-4C6F-A8BE-86394801CC3D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B6AAF-9367-4391-88A1-D343F5524E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01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varna.dk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/>
          <p:cNvSpPr txBox="1"/>
          <p:nvPr/>
        </p:nvSpPr>
        <p:spPr>
          <a:xfrm>
            <a:off x="809909" y="394692"/>
            <a:ext cx="9502110" cy="64633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dirty="0" smtClean="0"/>
              <a:t>Vejledning:</a:t>
            </a:r>
          </a:p>
          <a:p>
            <a:r>
              <a:rPr lang="da-DK" dirty="0" smtClean="0"/>
              <a:t>I </a:t>
            </a:r>
            <a:r>
              <a:rPr lang="da-DK" b="1" dirty="0" smtClean="0"/>
              <a:t>ELME stuen</a:t>
            </a:r>
            <a:r>
              <a:rPr lang="da-DK" dirty="0" smtClean="0"/>
              <a:t> kan der være max 4 separate borde med 12 personer ved hver </a:t>
            </a:r>
            <a:r>
              <a:rPr lang="da-DK" dirty="0" smtClean="0"/>
              <a:t>eller</a:t>
            </a:r>
            <a:r>
              <a:rPr lang="da-DK" dirty="0" smtClean="0"/>
              <a:t> </a:t>
            </a:r>
            <a:r>
              <a:rPr lang="da-DK" dirty="0" smtClean="0"/>
              <a:t>1 langt med max 36 </a:t>
            </a:r>
            <a:r>
              <a:rPr lang="da-DK" dirty="0" smtClean="0"/>
              <a:t>personer</a:t>
            </a:r>
            <a:endParaRPr lang="da-DK" dirty="0" smtClean="0"/>
          </a:p>
          <a:p>
            <a:endParaRPr lang="da-DK" dirty="0" smtClean="0"/>
          </a:p>
          <a:p>
            <a:r>
              <a:rPr lang="da-DK" dirty="0" smtClean="0"/>
              <a:t>Sådan tilpasses bordplanen: </a:t>
            </a:r>
          </a:p>
          <a:p>
            <a:pPr marL="285750" indent="-285750">
              <a:buFontTx/>
              <a:buChar char="-"/>
            </a:pPr>
            <a:r>
              <a:rPr lang="da-DK" dirty="0" smtClean="0"/>
              <a:t>På næste side vælger du </a:t>
            </a:r>
            <a:r>
              <a:rPr lang="da-DK" dirty="0" smtClean="0"/>
              <a:t>om </a:t>
            </a:r>
            <a:r>
              <a:rPr lang="da-DK" dirty="0" smtClean="0"/>
              <a:t>ønsker </a:t>
            </a:r>
            <a:r>
              <a:rPr lang="da-DK" dirty="0" smtClean="0"/>
              <a:t>et langt eller fire </a:t>
            </a:r>
            <a:r>
              <a:rPr lang="da-DK" dirty="0" smtClean="0"/>
              <a:t>mindre borde </a:t>
            </a:r>
            <a:r>
              <a:rPr lang="da-DK" dirty="0"/>
              <a:t>(udfyld kun det </a:t>
            </a:r>
            <a:r>
              <a:rPr lang="da-DK" dirty="0" smtClean="0"/>
              <a:t>du vælger)</a:t>
            </a:r>
            <a:endParaRPr lang="da-DK" dirty="0" smtClean="0"/>
          </a:p>
          <a:p>
            <a:pPr marL="285750" indent="-285750">
              <a:buFontTx/>
              <a:buChar char="-"/>
            </a:pPr>
            <a:r>
              <a:rPr lang="da-DK" dirty="0" smtClean="0"/>
              <a:t>Dobbelt klik på feltet med de blå kasser</a:t>
            </a:r>
          </a:p>
          <a:p>
            <a:pPr marL="285750" indent="-285750">
              <a:buFontTx/>
              <a:buChar char="-"/>
            </a:pPr>
            <a:r>
              <a:rPr lang="da-DK" dirty="0" smtClean="0"/>
              <a:t>Derefter retter du navnene i den tekstboks der kommer frem</a:t>
            </a:r>
          </a:p>
          <a:p>
            <a:pPr marL="742950" lvl="1" indent="-285750">
              <a:buFontTx/>
              <a:buChar char="-"/>
            </a:pPr>
            <a:r>
              <a:rPr lang="da-DK" dirty="0" smtClean="0"/>
              <a:t>Hvis du skal have færre pladser sletter du bare et navn og kassen forsvinder.</a:t>
            </a:r>
          </a:p>
          <a:p>
            <a:pPr marL="742950" lvl="1" indent="-285750">
              <a:buFontTx/>
              <a:buChar char="-"/>
            </a:pPr>
            <a:r>
              <a:rPr lang="da-DK" dirty="0" smtClean="0"/>
              <a:t>Du kan tilføje en plads ved at trykke enter, efter det sidste navn.</a:t>
            </a:r>
          </a:p>
          <a:p>
            <a:pPr marL="742950" lvl="1" indent="-285750">
              <a:buFontTx/>
              <a:buChar char="-"/>
            </a:pPr>
            <a:r>
              <a:rPr lang="da-DK" dirty="0" smtClean="0"/>
              <a:t>Har du nogen specialspisere skrives dette efter </a:t>
            </a:r>
            <a:r>
              <a:rPr lang="da-DK" dirty="0" smtClean="0"/>
              <a:t>navnet</a:t>
            </a:r>
          </a:p>
          <a:p>
            <a:pPr marL="742950" lvl="1" indent="-285750">
              <a:buFontTx/>
              <a:buChar char="-"/>
            </a:pPr>
            <a:r>
              <a:rPr lang="da-DK" dirty="0"/>
              <a:t>Der sidder aldrig nogen for bordenderne. Ved ulige antal (på et langt bord) skal du derfor markere om personen skal til højre eller venstre. Vi sørger for at gøre ” stolerækkerne” lige lange så ingen sidder ”alene</a:t>
            </a:r>
            <a:r>
              <a:rPr lang="da-DK" dirty="0" smtClean="0"/>
              <a:t>”.</a:t>
            </a:r>
            <a:endParaRPr lang="da-DK" dirty="0" smtClean="0"/>
          </a:p>
          <a:p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smtClean="0"/>
              <a:t>Man kan slette et helt bord ved at markere hele kassen og trykke </a:t>
            </a:r>
            <a:r>
              <a:rPr lang="da-DK" dirty="0" err="1" smtClean="0"/>
              <a:t>delete</a:t>
            </a:r>
            <a:endParaRPr lang="da-DK" dirty="0" smtClean="0"/>
          </a:p>
          <a:p>
            <a:pPr marL="285750" indent="-285750">
              <a:buFontTx/>
              <a:buChar char="-"/>
            </a:pPr>
            <a:endParaRPr lang="da-DK" dirty="0" smtClean="0"/>
          </a:p>
          <a:p>
            <a:pPr marL="285750" indent="-285750">
              <a:buFontTx/>
              <a:buChar char="-"/>
            </a:pPr>
            <a:r>
              <a:rPr lang="da-DK" dirty="0" smtClean="0"/>
              <a:t>Når du er færdig tæller du hvor mange der sidder ved bordet og skriver det i stedet for spørgsmålstegnet under bordnummeret ved at dobbelt klikke på teksten.</a:t>
            </a:r>
          </a:p>
          <a:p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smtClean="0"/>
              <a:t>Til sidst gemmer du blot </a:t>
            </a:r>
            <a:r>
              <a:rPr lang="da-DK" dirty="0" smtClean="0"/>
              <a:t>bordplanen på din computer </a:t>
            </a:r>
            <a:r>
              <a:rPr lang="da-DK" dirty="0" smtClean="0"/>
              <a:t>og sender den på </a:t>
            </a:r>
            <a:r>
              <a:rPr lang="da-DK" dirty="0" smtClean="0">
                <a:hlinkClick r:id="rId2"/>
              </a:rPr>
              <a:t>info@varna.dk</a:t>
            </a:r>
            <a:r>
              <a:rPr lang="da-DK" dirty="0" smtClean="0"/>
              <a:t> sammen med endeligt antal senest 5 dage før.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570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/>
        </p:nvSpPr>
        <p:spPr>
          <a:xfrm>
            <a:off x="7126514" y="621695"/>
            <a:ext cx="3251200" cy="827315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1531254" y="507999"/>
            <a:ext cx="1204687" cy="5646059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549646717"/>
              </p:ext>
            </p:extLst>
          </p:nvPr>
        </p:nvGraphicFramePr>
        <p:xfrm>
          <a:off x="1476102" y="621695"/>
          <a:ext cx="128596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711841096"/>
              </p:ext>
            </p:extLst>
          </p:nvPr>
        </p:nvGraphicFramePr>
        <p:xfrm>
          <a:off x="7184572" y="592666"/>
          <a:ext cx="3120572" cy="904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3" name="Rektangel 22"/>
          <p:cNvSpPr/>
          <p:nvPr/>
        </p:nvSpPr>
        <p:spPr>
          <a:xfrm>
            <a:off x="7126514" y="2094895"/>
            <a:ext cx="3251200" cy="827315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Rektangel 24"/>
          <p:cNvSpPr/>
          <p:nvPr/>
        </p:nvSpPr>
        <p:spPr>
          <a:xfrm>
            <a:off x="7126514" y="3597124"/>
            <a:ext cx="3251200" cy="827315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7" name="Rektangel 26"/>
          <p:cNvSpPr/>
          <p:nvPr/>
        </p:nvSpPr>
        <p:spPr>
          <a:xfrm>
            <a:off x="7126514" y="5128382"/>
            <a:ext cx="3251200" cy="827315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aphicFrame>
        <p:nvGraphicFramePr>
          <p:cNvPr id="29" name="Diagram 28"/>
          <p:cNvGraphicFramePr/>
          <p:nvPr>
            <p:extLst>
              <p:ext uri="{D42A27DB-BD31-4B8C-83A1-F6EECF244321}">
                <p14:modId xmlns:p14="http://schemas.microsoft.com/office/powerpoint/2010/main" val="1344718326"/>
              </p:ext>
            </p:extLst>
          </p:nvPr>
        </p:nvGraphicFramePr>
        <p:xfrm>
          <a:off x="7184572" y="2056194"/>
          <a:ext cx="3120572" cy="904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30" name="Diagram 29"/>
          <p:cNvGraphicFramePr/>
          <p:nvPr>
            <p:extLst>
              <p:ext uri="{D42A27DB-BD31-4B8C-83A1-F6EECF244321}">
                <p14:modId xmlns:p14="http://schemas.microsoft.com/office/powerpoint/2010/main" val="4113133366"/>
              </p:ext>
            </p:extLst>
          </p:nvPr>
        </p:nvGraphicFramePr>
        <p:xfrm>
          <a:off x="7191828" y="3568095"/>
          <a:ext cx="3120572" cy="904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1" name="Diagram 30"/>
          <p:cNvGraphicFramePr/>
          <p:nvPr>
            <p:extLst>
              <p:ext uri="{D42A27DB-BD31-4B8C-83A1-F6EECF244321}">
                <p14:modId xmlns:p14="http://schemas.microsoft.com/office/powerpoint/2010/main" val="4158274284"/>
              </p:ext>
            </p:extLst>
          </p:nvPr>
        </p:nvGraphicFramePr>
        <p:xfrm>
          <a:off x="7191828" y="5089681"/>
          <a:ext cx="3120572" cy="904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32" name="Tekstfelt 31"/>
          <p:cNvSpPr txBox="1"/>
          <p:nvPr/>
        </p:nvSpPr>
        <p:spPr>
          <a:xfrm>
            <a:off x="10421258" y="783414"/>
            <a:ext cx="119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1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3" name="Tekstfelt 32"/>
          <p:cNvSpPr txBox="1"/>
          <p:nvPr/>
        </p:nvSpPr>
        <p:spPr>
          <a:xfrm>
            <a:off x="10392228" y="2246942"/>
            <a:ext cx="119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2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4" name="Tekstfelt 33"/>
          <p:cNvSpPr txBox="1"/>
          <p:nvPr/>
        </p:nvSpPr>
        <p:spPr>
          <a:xfrm>
            <a:off x="10421258" y="3758843"/>
            <a:ext cx="119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3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5" name="Tekstfelt 34"/>
          <p:cNvSpPr txBox="1"/>
          <p:nvPr/>
        </p:nvSpPr>
        <p:spPr>
          <a:xfrm>
            <a:off x="10392228" y="5299772"/>
            <a:ext cx="119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4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404683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313</Words>
  <Application>Microsoft Office PowerPoint</Application>
  <PresentationFormat>Widescreen</PresentationFormat>
  <Paragraphs>109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IT</dc:creator>
  <cp:lastModifiedBy>IT</cp:lastModifiedBy>
  <cp:revision>12</cp:revision>
  <dcterms:created xsi:type="dcterms:W3CDTF">2024-08-12T08:57:35Z</dcterms:created>
  <dcterms:modified xsi:type="dcterms:W3CDTF">2024-08-12T11:40:49Z</dcterms:modified>
</cp:coreProperties>
</file>