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16DBBB-6EFC-4EB9-BE35-3822E9D39BFC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B04273-8668-4953-B06F-D58E0F68B8B6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84FE88F5-C4FF-4824-86C6-23177E10FD95}" type="parTrans" cxnId="{CE6392B8-82E0-4BE6-9121-CA7C11334360}">
      <dgm:prSet/>
      <dgm:spPr/>
      <dgm:t>
        <a:bodyPr/>
        <a:lstStyle/>
        <a:p>
          <a:endParaRPr lang="da-DK"/>
        </a:p>
      </dgm:t>
    </dgm:pt>
    <dgm:pt modelId="{D6F7E268-7929-48A6-AB37-8EE76D45D93D}" type="sibTrans" cxnId="{CE6392B8-82E0-4BE6-9121-CA7C11334360}">
      <dgm:prSet/>
      <dgm:spPr/>
      <dgm:t>
        <a:bodyPr/>
        <a:lstStyle/>
        <a:p>
          <a:endParaRPr lang="da-DK"/>
        </a:p>
      </dgm:t>
    </dgm:pt>
    <dgm:pt modelId="{638E2D37-32BD-4C0B-AC58-B83C44667020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B809BD9D-9F13-4E31-9F43-09245450D150}" type="parTrans" cxnId="{B2CAFD31-B8E0-4449-9C25-83697383A6FB}">
      <dgm:prSet/>
      <dgm:spPr/>
      <dgm:t>
        <a:bodyPr/>
        <a:lstStyle/>
        <a:p>
          <a:endParaRPr lang="da-DK"/>
        </a:p>
      </dgm:t>
    </dgm:pt>
    <dgm:pt modelId="{87B1F34E-4CFB-4BAA-ADD6-179665352071}" type="sibTrans" cxnId="{B2CAFD31-B8E0-4449-9C25-83697383A6FB}">
      <dgm:prSet/>
      <dgm:spPr/>
      <dgm:t>
        <a:bodyPr/>
        <a:lstStyle/>
        <a:p>
          <a:endParaRPr lang="da-DK"/>
        </a:p>
      </dgm:t>
    </dgm:pt>
    <dgm:pt modelId="{E16EA4FD-EE8B-48D4-9FBD-ADAFF703B72E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1048099E-EFCB-43FF-BCD4-F59ACA66B8E7}" type="parTrans" cxnId="{520C5CF7-2544-43C7-B2F7-EF17D0CE9B6D}">
      <dgm:prSet/>
      <dgm:spPr/>
      <dgm:t>
        <a:bodyPr/>
        <a:lstStyle/>
        <a:p>
          <a:endParaRPr lang="da-DK"/>
        </a:p>
      </dgm:t>
    </dgm:pt>
    <dgm:pt modelId="{E3A214AB-78F4-4BC3-BD22-DB7077AAD14B}" type="sibTrans" cxnId="{520C5CF7-2544-43C7-B2F7-EF17D0CE9B6D}">
      <dgm:prSet/>
      <dgm:spPr/>
      <dgm:t>
        <a:bodyPr/>
        <a:lstStyle/>
        <a:p>
          <a:endParaRPr lang="da-DK"/>
        </a:p>
      </dgm:t>
    </dgm:pt>
    <dgm:pt modelId="{ECA0D4DD-1B32-4E1A-B411-B715D4CD8F16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401DC599-7F20-4245-8D21-537663D52CE6}" type="parTrans" cxnId="{5EF17E65-F88A-4796-A75D-6CC579EFFF81}">
      <dgm:prSet/>
      <dgm:spPr/>
      <dgm:t>
        <a:bodyPr/>
        <a:lstStyle/>
        <a:p>
          <a:endParaRPr lang="da-DK"/>
        </a:p>
      </dgm:t>
    </dgm:pt>
    <dgm:pt modelId="{19FDBD52-D5CB-4AD3-B511-A252A1631D9E}" type="sibTrans" cxnId="{5EF17E65-F88A-4796-A75D-6CC579EFFF81}">
      <dgm:prSet/>
      <dgm:spPr/>
      <dgm:t>
        <a:bodyPr/>
        <a:lstStyle/>
        <a:p>
          <a:endParaRPr lang="da-DK"/>
        </a:p>
      </dgm:t>
    </dgm:pt>
    <dgm:pt modelId="{AC34B9FE-FCD9-4373-97B4-67665D33D544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F90D021D-017E-4CE9-B6B2-E233ED92D5D4}" type="parTrans" cxnId="{7EE55695-2F80-41A7-9AF2-9553300E6855}">
      <dgm:prSet/>
      <dgm:spPr/>
      <dgm:t>
        <a:bodyPr/>
        <a:lstStyle/>
        <a:p>
          <a:endParaRPr lang="da-DK"/>
        </a:p>
      </dgm:t>
    </dgm:pt>
    <dgm:pt modelId="{840349F9-5C31-4E65-B0DB-E201D1BF1971}" type="sibTrans" cxnId="{7EE55695-2F80-41A7-9AF2-9553300E6855}">
      <dgm:prSet/>
      <dgm:spPr/>
      <dgm:t>
        <a:bodyPr/>
        <a:lstStyle/>
        <a:p>
          <a:endParaRPr lang="da-DK"/>
        </a:p>
      </dgm:t>
    </dgm:pt>
    <dgm:pt modelId="{6011AB1B-21FA-4CE2-940E-A8D513203B18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34F37904-7F49-4A52-A621-7C3E084366AE}" type="parTrans" cxnId="{1F959556-A99C-445B-9097-E78039088954}">
      <dgm:prSet/>
      <dgm:spPr/>
      <dgm:t>
        <a:bodyPr/>
        <a:lstStyle/>
        <a:p>
          <a:endParaRPr lang="da-DK"/>
        </a:p>
      </dgm:t>
    </dgm:pt>
    <dgm:pt modelId="{559A4762-DC38-4CD3-862F-E47E31B64A18}" type="sibTrans" cxnId="{1F959556-A99C-445B-9097-E78039088954}">
      <dgm:prSet/>
      <dgm:spPr/>
      <dgm:t>
        <a:bodyPr/>
        <a:lstStyle/>
        <a:p>
          <a:endParaRPr lang="da-DK"/>
        </a:p>
      </dgm:t>
    </dgm:pt>
    <dgm:pt modelId="{3EBF3F5E-F199-4645-B39D-48F6AD2831BA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69F65AEB-3C86-4184-8B00-629037B58EFD}" type="parTrans" cxnId="{A766247B-D9EF-4481-B709-E3EEE0FD087D}">
      <dgm:prSet/>
      <dgm:spPr/>
      <dgm:t>
        <a:bodyPr/>
        <a:lstStyle/>
        <a:p>
          <a:endParaRPr lang="da-DK"/>
        </a:p>
      </dgm:t>
    </dgm:pt>
    <dgm:pt modelId="{9F550284-3F8A-4FCA-B3A5-8A0AABC034B8}" type="sibTrans" cxnId="{A766247B-D9EF-4481-B709-E3EEE0FD087D}">
      <dgm:prSet/>
      <dgm:spPr/>
      <dgm:t>
        <a:bodyPr/>
        <a:lstStyle/>
        <a:p>
          <a:endParaRPr lang="da-DK"/>
        </a:p>
      </dgm:t>
    </dgm:pt>
    <dgm:pt modelId="{B3BCA19E-903A-48D8-807B-836B580F07F5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8D002C4F-24BF-42FF-8619-92853D3ECD14}" type="parTrans" cxnId="{D7544932-0050-4E7F-88A1-7D78C2586D29}">
      <dgm:prSet/>
      <dgm:spPr/>
      <dgm:t>
        <a:bodyPr/>
        <a:lstStyle/>
        <a:p>
          <a:endParaRPr lang="da-DK"/>
        </a:p>
      </dgm:t>
    </dgm:pt>
    <dgm:pt modelId="{8C039E08-1E36-4DBC-B927-7CE00160E1D2}" type="sibTrans" cxnId="{D7544932-0050-4E7F-88A1-7D78C2586D29}">
      <dgm:prSet/>
      <dgm:spPr/>
      <dgm:t>
        <a:bodyPr/>
        <a:lstStyle/>
        <a:p>
          <a:endParaRPr lang="da-DK"/>
        </a:p>
      </dgm:t>
    </dgm:pt>
    <dgm:pt modelId="{B92C179C-6CFD-4CD0-9197-81D20A3C3915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55BE54F2-78F7-414D-BE20-A1D09AA9038A}" type="parTrans" cxnId="{7E7BDA06-937D-4033-A001-1EF803F1C1A2}">
      <dgm:prSet/>
      <dgm:spPr/>
      <dgm:t>
        <a:bodyPr/>
        <a:lstStyle/>
        <a:p>
          <a:endParaRPr lang="da-DK"/>
        </a:p>
      </dgm:t>
    </dgm:pt>
    <dgm:pt modelId="{11D4422D-FEFD-46FC-9CC0-ABE3BD9EE6DA}" type="sibTrans" cxnId="{7E7BDA06-937D-4033-A001-1EF803F1C1A2}">
      <dgm:prSet/>
      <dgm:spPr/>
      <dgm:t>
        <a:bodyPr/>
        <a:lstStyle/>
        <a:p>
          <a:endParaRPr lang="da-DK"/>
        </a:p>
      </dgm:t>
    </dgm:pt>
    <dgm:pt modelId="{B5BB4B77-2C98-44BF-8C4E-9D6B3E92C747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D38E1E92-6D29-4971-97B9-0C1037092E7C}" type="parTrans" cxnId="{27132F8C-5036-4845-9E78-06471C81033C}">
      <dgm:prSet/>
      <dgm:spPr/>
      <dgm:t>
        <a:bodyPr/>
        <a:lstStyle/>
        <a:p>
          <a:endParaRPr lang="da-DK"/>
        </a:p>
      </dgm:t>
    </dgm:pt>
    <dgm:pt modelId="{72BE13DA-58FC-4C06-AF1D-3D41453E50FE}" type="sibTrans" cxnId="{27132F8C-5036-4845-9E78-06471C81033C}">
      <dgm:prSet/>
      <dgm:spPr/>
      <dgm:t>
        <a:bodyPr/>
        <a:lstStyle/>
        <a:p>
          <a:endParaRPr lang="da-DK"/>
        </a:p>
      </dgm:t>
    </dgm:pt>
    <dgm:pt modelId="{5DEB06A7-8E64-40E0-9FC1-470DF6D59234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3AFA4005-AD4E-469C-99CB-068CB681496B}" type="parTrans" cxnId="{E730BB03-E91C-4568-B298-0759EC99A837}">
      <dgm:prSet/>
      <dgm:spPr/>
      <dgm:t>
        <a:bodyPr/>
        <a:lstStyle/>
        <a:p>
          <a:endParaRPr lang="da-DK"/>
        </a:p>
      </dgm:t>
    </dgm:pt>
    <dgm:pt modelId="{193AF39C-34C0-4C3C-8A4E-7F92972C5AF5}" type="sibTrans" cxnId="{E730BB03-E91C-4568-B298-0759EC99A837}">
      <dgm:prSet/>
      <dgm:spPr/>
      <dgm:t>
        <a:bodyPr/>
        <a:lstStyle/>
        <a:p>
          <a:endParaRPr lang="da-DK"/>
        </a:p>
      </dgm:t>
    </dgm:pt>
    <dgm:pt modelId="{10597ED1-AD1A-4776-96F5-742A79F10ED2}" type="pres">
      <dgm:prSet presAssocID="{F516DBBB-6EFC-4EB9-BE35-3822E9D39BF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6264ED-0DA4-429F-99E7-1B7281B723D5}" type="pres">
      <dgm:prSet presAssocID="{EFB04273-8668-4953-B06F-D58E0F68B8B6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A5C7053-D51B-46C9-9BA8-28EA6E71BC96}" type="pres">
      <dgm:prSet presAssocID="{EFB04273-8668-4953-B06F-D58E0F68B8B6}" presName="spNode" presStyleCnt="0"/>
      <dgm:spPr/>
    </dgm:pt>
    <dgm:pt modelId="{595288D7-6758-4B55-93D7-DD81514F3BBB}" type="pres">
      <dgm:prSet presAssocID="{D6F7E268-7929-48A6-AB37-8EE76D45D93D}" presName="sibTrans" presStyleLbl="sibTrans1D1" presStyleIdx="0" presStyleCnt="11"/>
      <dgm:spPr/>
      <dgm:t>
        <a:bodyPr/>
        <a:lstStyle/>
        <a:p>
          <a:endParaRPr lang="da-DK"/>
        </a:p>
      </dgm:t>
    </dgm:pt>
    <dgm:pt modelId="{8449086C-E1EC-4289-9DA7-0C958B3D142F}" type="pres">
      <dgm:prSet presAssocID="{638E2D37-32BD-4C0B-AC58-B83C44667020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F72B39A-C8E3-484E-AC53-54F83BF9A07F}" type="pres">
      <dgm:prSet presAssocID="{638E2D37-32BD-4C0B-AC58-B83C44667020}" presName="spNode" presStyleCnt="0"/>
      <dgm:spPr/>
    </dgm:pt>
    <dgm:pt modelId="{DB2E9685-FB2C-491C-810E-66DF327D1C1D}" type="pres">
      <dgm:prSet presAssocID="{87B1F34E-4CFB-4BAA-ADD6-179665352071}" presName="sibTrans" presStyleLbl="sibTrans1D1" presStyleIdx="1" presStyleCnt="11"/>
      <dgm:spPr/>
      <dgm:t>
        <a:bodyPr/>
        <a:lstStyle/>
        <a:p>
          <a:endParaRPr lang="da-DK"/>
        </a:p>
      </dgm:t>
    </dgm:pt>
    <dgm:pt modelId="{BFFAE413-5E97-4C59-A7CF-D1CFE8598435}" type="pres">
      <dgm:prSet presAssocID="{E16EA4FD-EE8B-48D4-9FBD-ADAFF703B72E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D3FBFC1-7B1A-48DA-8BA6-16F651BA567C}" type="pres">
      <dgm:prSet presAssocID="{E16EA4FD-EE8B-48D4-9FBD-ADAFF703B72E}" presName="spNode" presStyleCnt="0"/>
      <dgm:spPr/>
    </dgm:pt>
    <dgm:pt modelId="{9750BFB9-EEDE-409C-B454-F009E930B8DE}" type="pres">
      <dgm:prSet presAssocID="{E3A214AB-78F4-4BC3-BD22-DB7077AAD14B}" presName="sibTrans" presStyleLbl="sibTrans1D1" presStyleIdx="2" presStyleCnt="11"/>
      <dgm:spPr/>
      <dgm:t>
        <a:bodyPr/>
        <a:lstStyle/>
        <a:p>
          <a:endParaRPr lang="da-DK"/>
        </a:p>
      </dgm:t>
    </dgm:pt>
    <dgm:pt modelId="{0B412D7D-6C67-452E-ABA9-AEB16C2360DB}" type="pres">
      <dgm:prSet presAssocID="{ECA0D4DD-1B32-4E1A-B411-B715D4CD8F16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FEA62E9-FD3E-4555-A1B1-0A716B9C7A0A}" type="pres">
      <dgm:prSet presAssocID="{ECA0D4DD-1B32-4E1A-B411-B715D4CD8F16}" presName="spNode" presStyleCnt="0"/>
      <dgm:spPr/>
    </dgm:pt>
    <dgm:pt modelId="{4911ADA1-C5EC-450E-AEBF-0442958151A4}" type="pres">
      <dgm:prSet presAssocID="{19FDBD52-D5CB-4AD3-B511-A252A1631D9E}" presName="sibTrans" presStyleLbl="sibTrans1D1" presStyleIdx="3" presStyleCnt="11"/>
      <dgm:spPr/>
      <dgm:t>
        <a:bodyPr/>
        <a:lstStyle/>
        <a:p>
          <a:endParaRPr lang="da-DK"/>
        </a:p>
      </dgm:t>
    </dgm:pt>
    <dgm:pt modelId="{DB6AD4F8-1295-4271-8DBA-07B84DDED0F5}" type="pres">
      <dgm:prSet presAssocID="{AC34B9FE-FCD9-4373-97B4-67665D33D544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0AFE0D3-942C-4C99-B105-6581D70AA4C8}" type="pres">
      <dgm:prSet presAssocID="{AC34B9FE-FCD9-4373-97B4-67665D33D544}" presName="spNode" presStyleCnt="0"/>
      <dgm:spPr/>
    </dgm:pt>
    <dgm:pt modelId="{5E06700D-F174-454E-9B4E-285350F61AA0}" type="pres">
      <dgm:prSet presAssocID="{840349F9-5C31-4E65-B0DB-E201D1BF1971}" presName="sibTrans" presStyleLbl="sibTrans1D1" presStyleIdx="4" presStyleCnt="11"/>
      <dgm:spPr/>
      <dgm:t>
        <a:bodyPr/>
        <a:lstStyle/>
        <a:p>
          <a:endParaRPr lang="da-DK"/>
        </a:p>
      </dgm:t>
    </dgm:pt>
    <dgm:pt modelId="{F0356D90-FC5C-4437-92F2-E298201B50BE}" type="pres">
      <dgm:prSet presAssocID="{6011AB1B-21FA-4CE2-940E-A8D513203B18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521B795-473B-4DC0-976B-0F91708DF769}" type="pres">
      <dgm:prSet presAssocID="{6011AB1B-21FA-4CE2-940E-A8D513203B18}" presName="spNode" presStyleCnt="0"/>
      <dgm:spPr/>
    </dgm:pt>
    <dgm:pt modelId="{17E8BA46-DB2B-484A-B3E9-4BCD7430FC91}" type="pres">
      <dgm:prSet presAssocID="{559A4762-DC38-4CD3-862F-E47E31B64A18}" presName="sibTrans" presStyleLbl="sibTrans1D1" presStyleIdx="5" presStyleCnt="11"/>
      <dgm:spPr/>
      <dgm:t>
        <a:bodyPr/>
        <a:lstStyle/>
        <a:p>
          <a:endParaRPr lang="da-DK"/>
        </a:p>
      </dgm:t>
    </dgm:pt>
    <dgm:pt modelId="{B305D89D-A88D-4915-AB0B-671C00EE5904}" type="pres">
      <dgm:prSet presAssocID="{3EBF3F5E-F199-4645-B39D-48F6AD2831BA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DA31C6F-3EB5-41A3-8169-B20CD23EC77E}" type="pres">
      <dgm:prSet presAssocID="{3EBF3F5E-F199-4645-B39D-48F6AD2831BA}" presName="spNode" presStyleCnt="0"/>
      <dgm:spPr/>
    </dgm:pt>
    <dgm:pt modelId="{6ACE62C5-C291-4701-8975-114AB25A59D0}" type="pres">
      <dgm:prSet presAssocID="{9F550284-3F8A-4FCA-B3A5-8A0AABC034B8}" presName="sibTrans" presStyleLbl="sibTrans1D1" presStyleIdx="6" presStyleCnt="11"/>
      <dgm:spPr/>
      <dgm:t>
        <a:bodyPr/>
        <a:lstStyle/>
        <a:p>
          <a:endParaRPr lang="da-DK"/>
        </a:p>
      </dgm:t>
    </dgm:pt>
    <dgm:pt modelId="{A727A2AB-D721-4C81-ACAD-90069C8A7C45}" type="pres">
      <dgm:prSet presAssocID="{B3BCA19E-903A-48D8-807B-836B580F07F5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AA5897D-2FEF-4F61-A4B9-4EBF17261353}" type="pres">
      <dgm:prSet presAssocID="{B3BCA19E-903A-48D8-807B-836B580F07F5}" presName="spNode" presStyleCnt="0"/>
      <dgm:spPr/>
    </dgm:pt>
    <dgm:pt modelId="{77E2AC8F-3736-47FC-BE0D-CE13BA184972}" type="pres">
      <dgm:prSet presAssocID="{8C039E08-1E36-4DBC-B927-7CE00160E1D2}" presName="sibTrans" presStyleLbl="sibTrans1D1" presStyleIdx="7" presStyleCnt="11"/>
      <dgm:spPr/>
      <dgm:t>
        <a:bodyPr/>
        <a:lstStyle/>
        <a:p>
          <a:endParaRPr lang="da-DK"/>
        </a:p>
      </dgm:t>
    </dgm:pt>
    <dgm:pt modelId="{8CB8B386-CCC2-4955-839D-B00F371D520B}" type="pres">
      <dgm:prSet presAssocID="{B92C179C-6CFD-4CD0-9197-81D20A3C3915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22BFA50-C8FE-4118-A7A8-4C6D5A27155A}" type="pres">
      <dgm:prSet presAssocID="{B92C179C-6CFD-4CD0-9197-81D20A3C3915}" presName="spNode" presStyleCnt="0"/>
      <dgm:spPr/>
    </dgm:pt>
    <dgm:pt modelId="{C26F2091-A0E7-41D5-947E-A52BBCA289A7}" type="pres">
      <dgm:prSet presAssocID="{11D4422D-FEFD-46FC-9CC0-ABE3BD9EE6DA}" presName="sibTrans" presStyleLbl="sibTrans1D1" presStyleIdx="8" presStyleCnt="11"/>
      <dgm:spPr/>
      <dgm:t>
        <a:bodyPr/>
        <a:lstStyle/>
        <a:p>
          <a:endParaRPr lang="da-DK"/>
        </a:p>
      </dgm:t>
    </dgm:pt>
    <dgm:pt modelId="{20CA1F86-0273-4FA7-91AA-C06E9419D943}" type="pres">
      <dgm:prSet presAssocID="{B5BB4B77-2C98-44BF-8C4E-9D6B3E92C747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2E0F21E-3A08-41D5-B6A1-D26FA14C0B73}" type="pres">
      <dgm:prSet presAssocID="{B5BB4B77-2C98-44BF-8C4E-9D6B3E92C747}" presName="spNode" presStyleCnt="0"/>
      <dgm:spPr/>
    </dgm:pt>
    <dgm:pt modelId="{16AE0028-8766-4F32-9DBB-97A40B07F393}" type="pres">
      <dgm:prSet presAssocID="{72BE13DA-58FC-4C06-AF1D-3D41453E50FE}" presName="sibTrans" presStyleLbl="sibTrans1D1" presStyleIdx="9" presStyleCnt="11"/>
      <dgm:spPr/>
      <dgm:t>
        <a:bodyPr/>
        <a:lstStyle/>
        <a:p>
          <a:endParaRPr lang="da-DK"/>
        </a:p>
      </dgm:t>
    </dgm:pt>
    <dgm:pt modelId="{C43B457D-6F34-4615-B4C5-53FE763AAEE0}" type="pres">
      <dgm:prSet presAssocID="{5DEB06A7-8E64-40E0-9FC1-470DF6D59234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8419457-B3B5-4C94-A86F-A78F73DDFA11}" type="pres">
      <dgm:prSet presAssocID="{5DEB06A7-8E64-40E0-9FC1-470DF6D59234}" presName="spNode" presStyleCnt="0"/>
      <dgm:spPr/>
    </dgm:pt>
    <dgm:pt modelId="{5F2018DD-6283-4985-AF83-DF8D3D4B091E}" type="pres">
      <dgm:prSet presAssocID="{193AF39C-34C0-4C3C-8A4E-7F92972C5AF5}" presName="sibTrans" presStyleLbl="sibTrans1D1" presStyleIdx="10" presStyleCnt="11"/>
      <dgm:spPr/>
      <dgm:t>
        <a:bodyPr/>
        <a:lstStyle/>
        <a:p>
          <a:endParaRPr lang="da-DK"/>
        </a:p>
      </dgm:t>
    </dgm:pt>
  </dgm:ptLst>
  <dgm:cxnLst>
    <dgm:cxn modelId="{E730BB03-E91C-4568-B298-0759EC99A837}" srcId="{F516DBBB-6EFC-4EB9-BE35-3822E9D39BFC}" destId="{5DEB06A7-8E64-40E0-9FC1-470DF6D59234}" srcOrd="10" destOrd="0" parTransId="{3AFA4005-AD4E-469C-99CB-068CB681496B}" sibTransId="{193AF39C-34C0-4C3C-8A4E-7F92972C5AF5}"/>
    <dgm:cxn modelId="{1F959556-A99C-445B-9097-E78039088954}" srcId="{F516DBBB-6EFC-4EB9-BE35-3822E9D39BFC}" destId="{6011AB1B-21FA-4CE2-940E-A8D513203B18}" srcOrd="5" destOrd="0" parTransId="{34F37904-7F49-4A52-A621-7C3E084366AE}" sibTransId="{559A4762-DC38-4CD3-862F-E47E31B64A18}"/>
    <dgm:cxn modelId="{D7544932-0050-4E7F-88A1-7D78C2586D29}" srcId="{F516DBBB-6EFC-4EB9-BE35-3822E9D39BFC}" destId="{B3BCA19E-903A-48D8-807B-836B580F07F5}" srcOrd="7" destOrd="0" parTransId="{8D002C4F-24BF-42FF-8619-92853D3ECD14}" sibTransId="{8C039E08-1E36-4DBC-B927-7CE00160E1D2}"/>
    <dgm:cxn modelId="{27132F8C-5036-4845-9E78-06471C81033C}" srcId="{F516DBBB-6EFC-4EB9-BE35-3822E9D39BFC}" destId="{B5BB4B77-2C98-44BF-8C4E-9D6B3E92C747}" srcOrd="9" destOrd="0" parTransId="{D38E1E92-6D29-4971-97B9-0C1037092E7C}" sibTransId="{72BE13DA-58FC-4C06-AF1D-3D41453E50FE}"/>
    <dgm:cxn modelId="{021C4A23-E96A-489D-8ECE-A33AC9A5FD88}" type="presOf" srcId="{F516DBBB-6EFC-4EB9-BE35-3822E9D39BFC}" destId="{10597ED1-AD1A-4776-96F5-742A79F10ED2}" srcOrd="0" destOrd="0" presId="urn:microsoft.com/office/officeart/2005/8/layout/cycle6"/>
    <dgm:cxn modelId="{7B0067A5-99E1-44EC-8BD1-C9435D26A639}" type="presOf" srcId="{72BE13DA-58FC-4C06-AF1D-3D41453E50FE}" destId="{16AE0028-8766-4F32-9DBB-97A40B07F393}" srcOrd="0" destOrd="0" presId="urn:microsoft.com/office/officeart/2005/8/layout/cycle6"/>
    <dgm:cxn modelId="{C966F298-6627-4D3E-98FC-901EFA265C0E}" type="presOf" srcId="{8C039E08-1E36-4DBC-B927-7CE00160E1D2}" destId="{77E2AC8F-3736-47FC-BE0D-CE13BA184972}" srcOrd="0" destOrd="0" presId="urn:microsoft.com/office/officeart/2005/8/layout/cycle6"/>
    <dgm:cxn modelId="{7E7BDA06-937D-4033-A001-1EF803F1C1A2}" srcId="{F516DBBB-6EFC-4EB9-BE35-3822E9D39BFC}" destId="{B92C179C-6CFD-4CD0-9197-81D20A3C3915}" srcOrd="8" destOrd="0" parTransId="{55BE54F2-78F7-414D-BE20-A1D09AA9038A}" sibTransId="{11D4422D-FEFD-46FC-9CC0-ABE3BD9EE6DA}"/>
    <dgm:cxn modelId="{A766247B-D9EF-4481-B709-E3EEE0FD087D}" srcId="{F516DBBB-6EFC-4EB9-BE35-3822E9D39BFC}" destId="{3EBF3F5E-F199-4645-B39D-48F6AD2831BA}" srcOrd="6" destOrd="0" parTransId="{69F65AEB-3C86-4184-8B00-629037B58EFD}" sibTransId="{9F550284-3F8A-4FCA-B3A5-8A0AABC034B8}"/>
    <dgm:cxn modelId="{3141EEAC-46C9-4A4A-8F68-A51B0C3EC8D5}" type="presOf" srcId="{193AF39C-34C0-4C3C-8A4E-7F92972C5AF5}" destId="{5F2018DD-6283-4985-AF83-DF8D3D4B091E}" srcOrd="0" destOrd="0" presId="urn:microsoft.com/office/officeart/2005/8/layout/cycle6"/>
    <dgm:cxn modelId="{92D1E146-9AC1-40D5-8B3A-0906115361B0}" type="presOf" srcId="{AC34B9FE-FCD9-4373-97B4-67665D33D544}" destId="{DB6AD4F8-1295-4271-8DBA-07B84DDED0F5}" srcOrd="0" destOrd="0" presId="urn:microsoft.com/office/officeart/2005/8/layout/cycle6"/>
    <dgm:cxn modelId="{6556BCA9-A992-4A29-944A-7228080813B7}" type="presOf" srcId="{B92C179C-6CFD-4CD0-9197-81D20A3C3915}" destId="{8CB8B386-CCC2-4955-839D-B00F371D520B}" srcOrd="0" destOrd="0" presId="urn:microsoft.com/office/officeart/2005/8/layout/cycle6"/>
    <dgm:cxn modelId="{CE6392B8-82E0-4BE6-9121-CA7C11334360}" srcId="{F516DBBB-6EFC-4EB9-BE35-3822E9D39BFC}" destId="{EFB04273-8668-4953-B06F-D58E0F68B8B6}" srcOrd="0" destOrd="0" parTransId="{84FE88F5-C4FF-4824-86C6-23177E10FD95}" sibTransId="{D6F7E268-7929-48A6-AB37-8EE76D45D93D}"/>
    <dgm:cxn modelId="{95C47AFF-1A33-4420-A034-C0F1CEB662E5}" type="presOf" srcId="{B3BCA19E-903A-48D8-807B-836B580F07F5}" destId="{A727A2AB-D721-4C81-ACAD-90069C8A7C45}" srcOrd="0" destOrd="0" presId="urn:microsoft.com/office/officeart/2005/8/layout/cycle6"/>
    <dgm:cxn modelId="{2246A086-9F54-44AF-B045-54E58BB704A1}" type="presOf" srcId="{87B1F34E-4CFB-4BAA-ADD6-179665352071}" destId="{DB2E9685-FB2C-491C-810E-66DF327D1C1D}" srcOrd="0" destOrd="0" presId="urn:microsoft.com/office/officeart/2005/8/layout/cycle6"/>
    <dgm:cxn modelId="{7C6FECBB-48B6-4359-BE32-248AE2869BA5}" type="presOf" srcId="{6011AB1B-21FA-4CE2-940E-A8D513203B18}" destId="{F0356D90-FC5C-4437-92F2-E298201B50BE}" srcOrd="0" destOrd="0" presId="urn:microsoft.com/office/officeart/2005/8/layout/cycle6"/>
    <dgm:cxn modelId="{9A99EF71-EB32-4FFE-BAE8-4E3F2548A812}" type="presOf" srcId="{19FDBD52-D5CB-4AD3-B511-A252A1631D9E}" destId="{4911ADA1-C5EC-450E-AEBF-0442958151A4}" srcOrd="0" destOrd="0" presId="urn:microsoft.com/office/officeart/2005/8/layout/cycle6"/>
    <dgm:cxn modelId="{7B1A4AA0-FA1A-4153-9780-CB8CEF5FC900}" type="presOf" srcId="{11D4422D-FEFD-46FC-9CC0-ABE3BD9EE6DA}" destId="{C26F2091-A0E7-41D5-947E-A52BBCA289A7}" srcOrd="0" destOrd="0" presId="urn:microsoft.com/office/officeart/2005/8/layout/cycle6"/>
    <dgm:cxn modelId="{520C5CF7-2544-43C7-B2F7-EF17D0CE9B6D}" srcId="{F516DBBB-6EFC-4EB9-BE35-3822E9D39BFC}" destId="{E16EA4FD-EE8B-48D4-9FBD-ADAFF703B72E}" srcOrd="2" destOrd="0" parTransId="{1048099E-EFCB-43FF-BCD4-F59ACA66B8E7}" sibTransId="{E3A214AB-78F4-4BC3-BD22-DB7077AAD14B}"/>
    <dgm:cxn modelId="{5EF17E65-F88A-4796-A75D-6CC579EFFF81}" srcId="{F516DBBB-6EFC-4EB9-BE35-3822E9D39BFC}" destId="{ECA0D4DD-1B32-4E1A-B411-B715D4CD8F16}" srcOrd="3" destOrd="0" parTransId="{401DC599-7F20-4245-8D21-537663D52CE6}" sibTransId="{19FDBD52-D5CB-4AD3-B511-A252A1631D9E}"/>
    <dgm:cxn modelId="{0FC08300-70A0-4CBD-885B-F54F9328014C}" type="presOf" srcId="{5DEB06A7-8E64-40E0-9FC1-470DF6D59234}" destId="{C43B457D-6F34-4615-B4C5-53FE763AAEE0}" srcOrd="0" destOrd="0" presId="urn:microsoft.com/office/officeart/2005/8/layout/cycle6"/>
    <dgm:cxn modelId="{A36C497F-B8B2-413E-8CFC-232E012D3D8F}" type="presOf" srcId="{840349F9-5C31-4E65-B0DB-E201D1BF1971}" destId="{5E06700D-F174-454E-9B4E-285350F61AA0}" srcOrd="0" destOrd="0" presId="urn:microsoft.com/office/officeart/2005/8/layout/cycle6"/>
    <dgm:cxn modelId="{CF837368-DD94-4AD4-94C2-00082C0A03F8}" type="presOf" srcId="{E16EA4FD-EE8B-48D4-9FBD-ADAFF703B72E}" destId="{BFFAE413-5E97-4C59-A7CF-D1CFE8598435}" srcOrd="0" destOrd="0" presId="urn:microsoft.com/office/officeart/2005/8/layout/cycle6"/>
    <dgm:cxn modelId="{F563D13D-1CAC-4B67-B33E-19D22C916B26}" type="presOf" srcId="{3EBF3F5E-F199-4645-B39D-48F6AD2831BA}" destId="{B305D89D-A88D-4915-AB0B-671C00EE5904}" srcOrd="0" destOrd="0" presId="urn:microsoft.com/office/officeart/2005/8/layout/cycle6"/>
    <dgm:cxn modelId="{48665C89-1639-443B-808B-676CDFB964DB}" type="presOf" srcId="{638E2D37-32BD-4C0B-AC58-B83C44667020}" destId="{8449086C-E1EC-4289-9DA7-0C958B3D142F}" srcOrd="0" destOrd="0" presId="urn:microsoft.com/office/officeart/2005/8/layout/cycle6"/>
    <dgm:cxn modelId="{01559742-F9CB-4B54-A678-2C481CB0B707}" type="presOf" srcId="{ECA0D4DD-1B32-4E1A-B411-B715D4CD8F16}" destId="{0B412D7D-6C67-452E-ABA9-AEB16C2360DB}" srcOrd="0" destOrd="0" presId="urn:microsoft.com/office/officeart/2005/8/layout/cycle6"/>
    <dgm:cxn modelId="{250A630D-A36D-4994-BAB4-F28E9D8BE570}" type="presOf" srcId="{D6F7E268-7929-48A6-AB37-8EE76D45D93D}" destId="{595288D7-6758-4B55-93D7-DD81514F3BBB}" srcOrd="0" destOrd="0" presId="urn:microsoft.com/office/officeart/2005/8/layout/cycle6"/>
    <dgm:cxn modelId="{7EE55695-2F80-41A7-9AF2-9553300E6855}" srcId="{F516DBBB-6EFC-4EB9-BE35-3822E9D39BFC}" destId="{AC34B9FE-FCD9-4373-97B4-67665D33D544}" srcOrd="4" destOrd="0" parTransId="{F90D021D-017E-4CE9-B6B2-E233ED92D5D4}" sibTransId="{840349F9-5C31-4E65-B0DB-E201D1BF1971}"/>
    <dgm:cxn modelId="{B2CAFD31-B8E0-4449-9C25-83697383A6FB}" srcId="{F516DBBB-6EFC-4EB9-BE35-3822E9D39BFC}" destId="{638E2D37-32BD-4C0B-AC58-B83C44667020}" srcOrd="1" destOrd="0" parTransId="{B809BD9D-9F13-4E31-9F43-09245450D150}" sibTransId="{87B1F34E-4CFB-4BAA-ADD6-179665352071}"/>
    <dgm:cxn modelId="{C2E69F62-5B13-4AF7-8CF4-0E299C4CB90D}" type="presOf" srcId="{E3A214AB-78F4-4BC3-BD22-DB7077AAD14B}" destId="{9750BFB9-EEDE-409C-B454-F009E930B8DE}" srcOrd="0" destOrd="0" presId="urn:microsoft.com/office/officeart/2005/8/layout/cycle6"/>
    <dgm:cxn modelId="{0994C58C-B140-413B-B11C-DAAFF50E89AE}" type="presOf" srcId="{B5BB4B77-2C98-44BF-8C4E-9D6B3E92C747}" destId="{20CA1F86-0273-4FA7-91AA-C06E9419D943}" srcOrd="0" destOrd="0" presId="urn:microsoft.com/office/officeart/2005/8/layout/cycle6"/>
    <dgm:cxn modelId="{BED2473C-2618-4734-B7A7-4D43BFEC6884}" type="presOf" srcId="{9F550284-3F8A-4FCA-B3A5-8A0AABC034B8}" destId="{6ACE62C5-C291-4701-8975-114AB25A59D0}" srcOrd="0" destOrd="0" presId="urn:microsoft.com/office/officeart/2005/8/layout/cycle6"/>
    <dgm:cxn modelId="{73EA45A8-D682-47A6-9572-9A1FBBF8BF24}" type="presOf" srcId="{559A4762-DC38-4CD3-862F-E47E31B64A18}" destId="{17E8BA46-DB2B-484A-B3E9-4BCD7430FC91}" srcOrd="0" destOrd="0" presId="urn:microsoft.com/office/officeart/2005/8/layout/cycle6"/>
    <dgm:cxn modelId="{F4375966-DA3C-4D8A-8C11-5946D299BD57}" type="presOf" srcId="{EFB04273-8668-4953-B06F-D58E0F68B8B6}" destId="{486264ED-0DA4-429F-99E7-1B7281B723D5}" srcOrd="0" destOrd="0" presId="urn:microsoft.com/office/officeart/2005/8/layout/cycle6"/>
    <dgm:cxn modelId="{D623E4DC-5E73-4FA3-8E5F-5A0B96DD504E}" type="presParOf" srcId="{10597ED1-AD1A-4776-96F5-742A79F10ED2}" destId="{486264ED-0DA4-429F-99E7-1B7281B723D5}" srcOrd="0" destOrd="0" presId="urn:microsoft.com/office/officeart/2005/8/layout/cycle6"/>
    <dgm:cxn modelId="{9229F266-E1E6-423C-95D1-84DF99448037}" type="presParOf" srcId="{10597ED1-AD1A-4776-96F5-742A79F10ED2}" destId="{9A5C7053-D51B-46C9-9BA8-28EA6E71BC96}" srcOrd="1" destOrd="0" presId="urn:microsoft.com/office/officeart/2005/8/layout/cycle6"/>
    <dgm:cxn modelId="{870A6F23-A095-4384-ABED-B6C98832559E}" type="presParOf" srcId="{10597ED1-AD1A-4776-96F5-742A79F10ED2}" destId="{595288D7-6758-4B55-93D7-DD81514F3BBB}" srcOrd="2" destOrd="0" presId="urn:microsoft.com/office/officeart/2005/8/layout/cycle6"/>
    <dgm:cxn modelId="{71DFB0B7-8B8F-4270-9A99-8002A0FCFC58}" type="presParOf" srcId="{10597ED1-AD1A-4776-96F5-742A79F10ED2}" destId="{8449086C-E1EC-4289-9DA7-0C958B3D142F}" srcOrd="3" destOrd="0" presId="urn:microsoft.com/office/officeart/2005/8/layout/cycle6"/>
    <dgm:cxn modelId="{D344D471-4F5A-4613-8E0E-C8A13AF3A7D4}" type="presParOf" srcId="{10597ED1-AD1A-4776-96F5-742A79F10ED2}" destId="{2F72B39A-C8E3-484E-AC53-54F83BF9A07F}" srcOrd="4" destOrd="0" presId="urn:microsoft.com/office/officeart/2005/8/layout/cycle6"/>
    <dgm:cxn modelId="{70A7291D-30F0-4A79-93FC-301C8C354AD7}" type="presParOf" srcId="{10597ED1-AD1A-4776-96F5-742A79F10ED2}" destId="{DB2E9685-FB2C-491C-810E-66DF327D1C1D}" srcOrd="5" destOrd="0" presId="urn:microsoft.com/office/officeart/2005/8/layout/cycle6"/>
    <dgm:cxn modelId="{664FA657-B771-4B19-BD73-228BA8BEA690}" type="presParOf" srcId="{10597ED1-AD1A-4776-96F5-742A79F10ED2}" destId="{BFFAE413-5E97-4C59-A7CF-D1CFE8598435}" srcOrd="6" destOrd="0" presId="urn:microsoft.com/office/officeart/2005/8/layout/cycle6"/>
    <dgm:cxn modelId="{9A3395F4-DA9B-4C2A-B439-0283EF6262E8}" type="presParOf" srcId="{10597ED1-AD1A-4776-96F5-742A79F10ED2}" destId="{6D3FBFC1-7B1A-48DA-8BA6-16F651BA567C}" srcOrd="7" destOrd="0" presId="urn:microsoft.com/office/officeart/2005/8/layout/cycle6"/>
    <dgm:cxn modelId="{69FFA746-32CD-4D2D-9F1E-3C05283F5467}" type="presParOf" srcId="{10597ED1-AD1A-4776-96F5-742A79F10ED2}" destId="{9750BFB9-EEDE-409C-B454-F009E930B8DE}" srcOrd="8" destOrd="0" presId="urn:microsoft.com/office/officeart/2005/8/layout/cycle6"/>
    <dgm:cxn modelId="{4782B872-8A82-45F1-99A9-9BD429072EA1}" type="presParOf" srcId="{10597ED1-AD1A-4776-96F5-742A79F10ED2}" destId="{0B412D7D-6C67-452E-ABA9-AEB16C2360DB}" srcOrd="9" destOrd="0" presId="urn:microsoft.com/office/officeart/2005/8/layout/cycle6"/>
    <dgm:cxn modelId="{003D09C5-3FB6-4194-9698-7D782232CCB1}" type="presParOf" srcId="{10597ED1-AD1A-4776-96F5-742A79F10ED2}" destId="{DFEA62E9-FD3E-4555-A1B1-0A716B9C7A0A}" srcOrd="10" destOrd="0" presId="urn:microsoft.com/office/officeart/2005/8/layout/cycle6"/>
    <dgm:cxn modelId="{22BA415E-3AB4-48CE-B74E-A5D73ED257B1}" type="presParOf" srcId="{10597ED1-AD1A-4776-96F5-742A79F10ED2}" destId="{4911ADA1-C5EC-450E-AEBF-0442958151A4}" srcOrd="11" destOrd="0" presId="urn:microsoft.com/office/officeart/2005/8/layout/cycle6"/>
    <dgm:cxn modelId="{5B971271-BC9D-4B72-9F92-13846E31B487}" type="presParOf" srcId="{10597ED1-AD1A-4776-96F5-742A79F10ED2}" destId="{DB6AD4F8-1295-4271-8DBA-07B84DDED0F5}" srcOrd="12" destOrd="0" presId="urn:microsoft.com/office/officeart/2005/8/layout/cycle6"/>
    <dgm:cxn modelId="{4CE79B1E-1BA3-4381-B1C6-67E228E3580C}" type="presParOf" srcId="{10597ED1-AD1A-4776-96F5-742A79F10ED2}" destId="{30AFE0D3-942C-4C99-B105-6581D70AA4C8}" srcOrd="13" destOrd="0" presId="urn:microsoft.com/office/officeart/2005/8/layout/cycle6"/>
    <dgm:cxn modelId="{6E71C130-EF0D-44BC-A8A0-92FC10AF2BDB}" type="presParOf" srcId="{10597ED1-AD1A-4776-96F5-742A79F10ED2}" destId="{5E06700D-F174-454E-9B4E-285350F61AA0}" srcOrd="14" destOrd="0" presId="urn:microsoft.com/office/officeart/2005/8/layout/cycle6"/>
    <dgm:cxn modelId="{B09CAE4F-8203-440B-9AE8-AE83088CE923}" type="presParOf" srcId="{10597ED1-AD1A-4776-96F5-742A79F10ED2}" destId="{F0356D90-FC5C-4437-92F2-E298201B50BE}" srcOrd="15" destOrd="0" presId="urn:microsoft.com/office/officeart/2005/8/layout/cycle6"/>
    <dgm:cxn modelId="{89A1BEEA-4A4E-4BC0-8297-1EFFE4138238}" type="presParOf" srcId="{10597ED1-AD1A-4776-96F5-742A79F10ED2}" destId="{1521B795-473B-4DC0-976B-0F91708DF769}" srcOrd="16" destOrd="0" presId="urn:microsoft.com/office/officeart/2005/8/layout/cycle6"/>
    <dgm:cxn modelId="{40210F4B-43BF-4D7C-A1D9-BB5D31F27890}" type="presParOf" srcId="{10597ED1-AD1A-4776-96F5-742A79F10ED2}" destId="{17E8BA46-DB2B-484A-B3E9-4BCD7430FC91}" srcOrd="17" destOrd="0" presId="urn:microsoft.com/office/officeart/2005/8/layout/cycle6"/>
    <dgm:cxn modelId="{B273A1F4-0D6C-4D3B-A3F2-C13F16260E3C}" type="presParOf" srcId="{10597ED1-AD1A-4776-96F5-742A79F10ED2}" destId="{B305D89D-A88D-4915-AB0B-671C00EE5904}" srcOrd="18" destOrd="0" presId="urn:microsoft.com/office/officeart/2005/8/layout/cycle6"/>
    <dgm:cxn modelId="{BE8FCD6C-02F6-484B-A874-6D3A01BABFF4}" type="presParOf" srcId="{10597ED1-AD1A-4776-96F5-742A79F10ED2}" destId="{BDA31C6F-3EB5-41A3-8169-B20CD23EC77E}" srcOrd="19" destOrd="0" presId="urn:microsoft.com/office/officeart/2005/8/layout/cycle6"/>
    <dgm:cxn modelId="{D83196A2-75C9-48AA-A602-252E0D84C7CE}" type="presParOf" srcId="{10597ED1-AD1A-4776-96F5-742A79F10ED2}" destId="{6ACE62C5-C291-4701-8975-114AB25A59D0}" srcOrd="20" destOrd="0" presId="urn:microsoft.com/office/officeart/2005/8/layout/cycle6"/>
    <dgm:cxn modelId="{31D63970-E7F5-4144-A101-F360CA0D047B}" type="presParOf" srcId="{10597ED1-AD1A-4776-96F5-742A79F10ED2}" destId="{A727A2AB-D721-4C81-ACAD-90069C8A7C45}" srcOrd="21" destOrd="0" presId="urn:microsoft.com/office/officeart/2005/8/layout/cycle6"/>
    <dgm:cxn modelId="{F060EC96-F2FE-4B6F-B80E-44D9F47A1C8E}" type="presParOf" srcId="{10597ED1-AD1A-4776-96F5-742A79F10ED2}" destId="{6AA5897D-2FEF-4F61-A4B9-4EBF17261353}" srcOrd="22" destOrd="0" presId="urn:microsoft.com/office/officeart/2005/8/layout/cycle6"/>
    <dgm:cxn modelId="{0115E4A7-311F-4D1F-AAB7-1540CAE943EE}" type="presParOf" srcId="{10597ED1-AD1A-4776-96F5-742A79F10ED2}" destId="{77E2AC8F-3736-47FC-BE0D-CE13BA184972}" srcOrd="23" destOrd="0" presId="urn:microsoft.com/office/officeart/2005/8/layout/cycle6"/>
    <dgm:cxn modelId="{CB897816-9C6E-422A-AED0-A401E993E3A7}" type="presParOf" srcId="{10597ED1-AD1A-4776-96F5-742A79F10ED2}" destId="{8CB8B386-CCC2-4955-839D-B00F371D520B}" srcOrd="24" destOrd="0" presId="urn:microsoft.com/office/officeart/2005/8/layout/cycle6"/>
    <dgm:cxn modelId="{7C09ED58-1587-403D-BF25-A96826856092}" type="presParOf" srcId="{10597ED1-AD1A-4776-96F5-742A79F10ED2}" destId="{F22BFA50-C8FE-4118-A7A8-4C6D5A27155A}" srcOrd="25" destOrd="0" presId="urn:microsoft.com/office/officeart/2005/8/layout/cycle6"/>
    <dgm:cxn modelId="{D1E5048B-C98B-4E00-865E-9B84C84F6C24}" type="presParOf" srcId="{10597ED1-AD1A-4776-96F5-742A79F10ED2}" destId="{C26F2091-A0E7-41D5-947E-A52BBCA289A7}" srcOrd="26" destOrd="0" presId="urn:microsoft.com/office/officeart/2005/8/layout/cycle6"/>
    <dgm:cxn modelId="{BDFD53C4-E125-4D3F-8BA9-7720CEA7039F}" type="presParOf" srcId="{10597ED1-AD1A-4776-96F5-742A79F10ED2}" destId="{20CA1F86-0273-4FA7-91AA-C06E9419D943}" srcOrd="27" destOrd="0" presId="urn:microsoft.com/office/officeart/2005/8/layout/cycle6"/>
    <dgm:cxn modelId="{FF4DE0C0-6FA0-472C-B67F-44A322855308}" type="presParOf" srcId="{10597ED1-AD1A-4776-96F5-742A79F10ED2}" destId="{32E0F21E-3A08-41D5-B6A1-D26FA14C0B73}" srcOrd="28" destOrd="0" presId="urn:microsoft.com/office/officeart/2005/8/layout/cycle6"/>
    <dgm:cxn modelId="{933A7F0E-EEBD-491A-B581-02FD4F6D0809}" type="presParOf" srcId="{10597ED1-AD1A-4776-96F5-742A79F10ED2}" destId="{16AE0028-8766-4F32-9DBB-97A40B07F393}" srcOrd="29" destOrd="0" presId="urn:microsoft.com/office/officeart/2005/8/layout/cycle6"/>
    <dgm:cxn modelId="{B26AAF8C-0041-4EC4-BF19-A01370CC6B29}" type="presParOf" srcId="{10597ED1-AD1A-4776-96F5-742A79F10ED2}" destId="{C43B457D-6F34-4615-B4C5-53FE763AAEE0}" srcOrd="30" destOrd="0" presId="urn:microsoft.com/office/officeart/2005/8/layout/cycle6"/>
    <dgm:cxn modelId="{2B5C8AF0-EB76-46A5-A7B4-29A9AA0F06CA}" type="presParOf" srcId="{10597ED1-AD1A-4776-96F5-742A79F10ED2}" destId="{78419457-B3B5-4C94-A86F-A78F73DDFA11}" srcOrd="31" destOrd="0" presId="urn:microsoft.com/office/officeart/2005/8/layout/cycle6"/>
    <dgm:cxn modelId="{747CB6B4-BD4B-4D96-B40B-8C53922AC317}" type="presParOf" srcId="{10597ED1-AD1A-4776-96F5-742A79F10ED2}" destId="{5F2018DD-6283-4985-AF83-DF8D3D4B091E}" srcOrd="32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16DBBB-6EFC-4EB9-BE35-3822E9D39BFC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B04273-8668-4953-B06F-D58E0F68B8B6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84FE88F5-C4FF-4824-86C6-23177E10FD95}" type="parTrans" cxnId="{CE6392B8-82E0-4BE6-9121-CA7C11334360}">
      <dgm:prSet/>
      <dgm:spPr/>
      <dgm:t>
        <a:bodyPr/>
        <a:lstStyle/>
        <a:p>
          <a:endParaRPr lang="da-DK"/>
        </a:p>
      </dgm:t>
    </dgm:pt>
    <dgm:pt modelId="{D6F7E268-7929-48A6-AB37-8EE76D45D93D}" type="sibTrans" cxnId="{CE6392B8-82E0-4BE6-9121-CA7C11334360}">
      <dgm:prSet/>
      <dgm:spPr/>
      <dgm:t>
        <a:bodyPr/>
        <a:lstStyle/>
        <a:p>
          <a:endParaRPr lang="da-DK"/>
        </a:p>
      </dgm:t>
    </dgm:pt>
    <dgm:pt modelId="{B1070772-6FAB-4ECD-9858-B57C1FB66B75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77FB9CB7-9356-467B-BCB0-EE2BA8CF9790}" type="parTrans" cxnId="{07991060-6356-4B5C-91F0-3A32D9D094AF}">
      <dgm:prSet/>
      <dgm:spPr/>
      <dgm:t>
        <a:bodyPr/>
        <a:lstStyle/>
        <a:p>
          <a:endParaRPr lang="da-DK"/>
        </a:p>
      </dgm:t>
    </dgm:pt>
    <dgm:pt modelId="{0C553118-1E71-4449-AC41-0BEF6B62878F}" type="sibTrans" cxnId="{07991060-6356-4B5C-91F0-3A32D9D094AF}">
      <dgm:prSet/>
      <dgm:spPr/>
      <dgm:t>
        <a:bodyPr/>
        <a:lstStyle/>
        <a:p>
          <a:endParaRPr lang="da-DK"/>
        </a:p>
      </dgm:t>
    </dgm:pt>
    <dgm:pt modelId="{29DCCD44-E9F6-4B8D-A11B-74D9650E3DD7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10B4EBB1-EA48-447C-BCE3-5BFDE6200048}" type="parTrans" cxnId="{1889AABE-39E4-4910-A19A-8A8B06495DCE}">
      <dgm:prSet/>
      <dgm:spPr/>
      <dgm:t>
        <a:bodyPr/>
        <a:lstStyle/>
        <a:p>
          <a:endParaRPr lang="da-DK"/>
        </a:p>
      </dgm:t>
    </dgm:pt>
    <dgm:pt modelId="{14D6EDBE-A7F1-4088-9DE9-D50746BB3073}" type="sibTrans" cxnId="{1889AABE-39E4-4910-A19A-8A8B06495DCE}">
      <dgm:prSet/>
      <dgm:spPr/>
      <dgm:t>
        <a:bodyPr/>
        <a:lstStyle/>
        <a:p>
          <a:endParaRPr lang="da-DK"/>
        </a:p>
      </dgm:t>
    </dgm:pt>
    <dgm:pt modelId="{36DBA443-F470-4BC2-8381-D1960271A238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419FB306-A4CE-4145-8DBC-1682601F3F85}" type="parTrans" cxnId="{85D6432A-124B-4C5C-8C84-03926B72E9DE}">
      <dgm:prSet/>
      <dgm:spPr/>
      <dgm:t>
        <a:bodyPr/>
        <a:lstStyle/>
        <a:p>
          <a:endParaRPr lang="da-DK"/>
        </a:p>
      </dgm:t>
    </dgm:pt>
    <dgm:pt modelId="{5C7B2EA1-32B7-4C88-ACDA-5C9E5F893AEB}" type="sibTrans" cxnId="{85D6432A-124B-4C5C-8C84-03926B72E9DE}">
      <dgm:prSet/>
      <dgm:spPr/>
      <dgm:t>
        <a:bodyPr/>
        <a:lstStyle/>
        <a:p>
          <a:endParaRPr lang="da-DK"/>
        </a:p>
      </dgm:t>
    </dgm:pt>
    <dgm:pt modelId="{735E9BFB-76D7-4CB0-9750-F49FD83A6239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CF0E6856-127B-4884-81AB-C5E1672433B6}" type="parTrans" cxnId="{87E61A38-808E-46A8-83DC-D046F2E15036}">
      <dgm:prSet/>
      <dgm:spPr/>
      <dgm:t>
        <a:bodyPr/>
        <a:lstStyle/>
        <a:p>
          <a:endParaRPr lang="da-DK"/>
        </a:p>
      </dgm:t>
    </dgm:pt>
    <dgm:pt modelId="{E7DE2521-5F72-423C-AD1E-5822982EA002}" type="sibTrans" cxnId="{87E61A38-808E-46A8-83DC-D046F2E15036}">
      <dgm:prSet/>
      <dgm:spPr/>
      <dgm:t>
        <a:bodyPr/>
        <a:lstStyle/>
        <a:p>
          <a:endParaRPr lang="da-DK"/>
        </a:p>
      </dgm:t>
    </dgm:pt>
    <dgm:pt modelId="{5A79AE4D-75C6-435D-984A-A00EE872E756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212326FF-43A6-4C61-9AD5-47B7A411F292}" type="parTrans" cxnId="{7F2A6143-A88C-443F-B418-2193F5C8A07C}">
      <dgm:prSet/>
      <dgm:spPr/>
      <dgm:t>
        <a:bodyPr/>
        <a:lstStyle/>
        <a:p>
          <a:endParaRPr lang="da-DK"/>
        </a:p>
      </dgm:t>
    </dgm:pt>
    <dgm:pt modelId="{775F4AA2-BE24-48E5-840F-06209130F6E3}" type="sibTrans" cxnId="{7F2A6143-A88C-443F-B418-2193F5C8A07C}">
      <dgm:prSet/>
      <dgm:spPr/>
      <dgm:t>
        <a:bodyPr/>
        <a:lstStyle/>
        <a:p>
          <a:endParaRPr lang="da-DK"/>
        </a:p>
      </dgm:t>
    </dgm:pt>
    <dgm:pt modelId="{78D37C1F-D659-41B0-A50B-7EDA269E183C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05859F08-D142-4DD1-B215-766DD767F6C8}" type="parTrans" cxnId="{408C96D0-1E2C-4135-A75D-C28C841A5D10}">
      <dgm:prSet/>
      <dgm:spPr/>
      <dgm:t>
        <a:bodyPr/>
        <a:lstStyle/>
        <a:p>
          <a:endParaRPr lang="da-DK"/>
        </a:p>
      </dgm:t>
    </dgm:pt>
    <dgm:pt modelId="{21CE068E-4501-4D30-9867-D76133C207F2}" type="sibTrans" cxnId="{408C96D0-1E2C-4135-A75D-C28C841A5D10}">
      <dgm:prSet/>
      <dgm:spPr/>
      <dgm:t>
        <a:bodyPr/>
        <a:lstStyle/>
        <a:p>
          <a:endParaRPr lang="da-DK"/>
        </a:p>
      </dgm:t>
    </dgm:pt>
    <dgm:pt modelId="{32516F11-CF81-459E-8BF1-8395DA849425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DA3DE782-2E7A-4879-AFCC-8623BD8BD9D0}" type="parTrans" cxnId="{9F895170-240E-40CB-B22B-AE09A8B5C5D1}">
      <dgm:prSet/>
      <dgm:spPr/>
      <dgm:t>
        <a:bodyPr/>
        <a:lstStyle/>
        <a:p>
          <a:endParaRPr lang="da-DK"/>
        </a:p>
      </dgm:t>
    </dgm:pt>
    <dgm:pt modelId="{911E3DC7-7494-4FE5-AE34-21F3A09387C1}" type="sibTrans" cxnId="{9F895170-240E-40CB-B22B-AE09A8B5C5D1}">
      <dgm:prSet/>
      <dgm:spPr/>
      <dgm:t>
        <a:bodyPr/>
        <a:lstStyle/>
        <a:p>
          <a:endParaRPr lang="da-DK"/>
        </a:p>
      </dgm:t>
    </dgm:pt>
    <dgm:pt modelId="{B23FA0AD-D56A-4F5D-8D65-1D88155D89C3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7108C469-651B-4F08-A069-2CE7A874051B}" type="parTrans" cxnId="{455DF132-75D2-40DE-B698-075CA85BEA7F}">
      <dgm:prSet/>
      <dgm:spPr/>
      <dgm:t>
        <a:bodyPr/>
        <a:lstStyle/>
        <a:p>
          <a:endParaRPr lang="da-DK"/>
        </a:p>
      </dgm:t>
    </dgm:pt>
    <dgm:pt modelId="{60A13F90-2E68-4608-8FEF-292AC0028FEB}" type="sibTrans" cxnId="{455DF132-75D2-40DE-B698-075CA85BEA7F}">
      <dgm:prSet/>
      <dgm:spPr/>
      <dgm:t>
        <a:bodyPr/>
        <a:lstStyle/>
        <a:p>
          <a:endParaRPr lang="da-DK"/>
        </a:p>
      </dgm:t>
    </dgm:pt>
    <dgm:pt modelId="{F40D69BC-8555-4ABF-83B0-C48341387F82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A4A31A04-BA18-4F37-BCE1-871A27FF2970}" type="parTrans" cxnId="{8C76F83A-C530-49D4-B91D-32AA72F23C4E}">
      <dgm:prSet/>
      <dgm:spPr/>
      <dgm:t>
        <a:bodyPr/>
        <a:lstStyle/>
        <a:p>
          <a:endParaRPr lang="da-DK"/>
        </a:p>
      </dgm:t>
    </dgm:pt>
    <dgm:pt modelId="{F4E8EBD5-F55B-4481-B40B-8193AAAC7417}" type="sibTrans" cxnId="{8C76F83A-C530-49D4-B91D-32AA72F23C4E}">
      <dgm:prSet/>
      <dgm:spPr/>
      <dgm:t>
        <a:bodyPr/>
        <a:lstStyle/>
        <a:p>
          <a:endParaRPr lang="da-DK"/>
        </a:p>
      </dgm:t>
    </dgm:pt>
    <dgm:pt modelId="{EAD91469-57F5-4DCB-8A56-F3B835D1DAD9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52188814-0CFC-42B4-8D33-BBDD23A6532A}" type="parTrans" cxnId="{B251D5D3-89D2-420B-9958-9326B08B7DB6}">
      <dgm:prSet/>
      <dgm:spPr/>
      <dgm:t>
        <a:bodyPr/>
        <a:lstStyle/>
        <a:p>
          <a:endParaRPr lang="da-DK"/>
        </a:p>
      </dgm:t>
    </dgm:pt>
    <dgm:pt modelId="{3AB61AD0-85FD-4739-ABED-78887DA105FF}" type="sibTrans" cxnId="{B251D5D3-89D2-420B-9958-9326B08B7DB6}">
      <dgm:prSet/>
      <dgm:spPr/>
      <dgm:t>
        <a:bodyPr/>
        <a:lstStyle/>
        <a:p>
          <a:endParaRPr lang="da-DK"/>
        </a:p>
      </dgm:t>
    </dgm:pt>
    <dgm:pt modelId="{10597ED1-AD1A-4776-96F5-742A79F10ED2}" type="pres">
      <dgm:prSet presAssocID="{F516DBBB-6EFC-4EB9-BE35-3822E9D39BF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6264ED-0DA4-429F-99E7-1B7281B723D5}" type="pres">
      <dgm:prSet presAssocID="{EFB04273-8668-4953-B06F-D58E0F68B8B6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A5C7053-D51B-46C9-9BA8-28EA6E71BC96}" type="pres">
      <dgm:prSet presAssocID="{EFB04273-8668-4953-B06F-D58E0F68B8B6}" presName="spNode" presStyleCnt="0"/>
      <dgm:spPr/>
    </dgm:pt>
    <dgm:pt modelId="{595288D7-6758-4B55-93D7-DD81514F3BBB}" type="pres">
      <dgm:prSet presAssocID="{D6F7E268-7929-48A6-AB37-8EE76D45D93D}" presName="sibTrans" presStyleLbl="sibTrans1D1" presStyleIdx="0" presStyleCnt="11"/>
      <dgm:spPr/>
      <dgm:t>
        <a:bodyPr/>
        <a:lstStyle/>
        <a:p>
          <a:endParaRPr lang="da-DK"/>
        </a:p>
      </dgm:t>
    </dgm:pt>
    <dgm:pt modelId="{CA25FF5F-C606-4C94-BDD1-3FAADF254AF1}" type="pres">
      <dgm:prSet presAssocID="{B1070772-6FAB-4ECD-9858-B57C1FB66B75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5D9BBF6-377F-48F1-8126-D7B9E4A7229F}" type="pres">
      <dgm:prSet presAssocID="{B1070772-6FAB-4ECD-9858-B57C1FB66B75}" presName="spNode" presStyleCnt="0"/>
      <dgm:spPr/>
    </dgm:pt>
    <dgm:pt modelId="{0D048587-9B24-45E2-9848-6F11F1E33BD7}" type="pres">
      <dgm:prSet presAssocID="{0C553118-1E71-4449-AC41-0BEF6B62878F}" presName="sibTrans" presStyleLbl="sibTrans1D1" presStyleIdx="1" presStyleCnt="11"/>
      <dgm:spPr/>
      <dgm:t>
        <a:bodyPr/>
        <a:lstStyle/>
        <a:p>
          <a:endParaRPr lang="da-DK"/>
        </a:p>
      </dgm:t>
    </dgm:pt>
    <dgm:pt modelId="{5D89F8E7-F370-44A0-ACEC-090378F73CAD}" type="pres">
      <dgm:prSet presAssocID="{29DCCD44-E9F6-4B8D-A11B-74D9650E3DD7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0991373-A0A0-484F-97F1-A63BC5ED1F30}" type="pres">
      <dgm:prSet presAssocID="{29DCCD44-E9F6-4B8D-A11B-74D9650E3DD7}" presName="spNode" presStyleCnt="0"/>
      <dgm:spPr/>
    </dgm:pt>
    <dgm:pt modelId="{C2307EA3-DB52-4F70-8FA4-8C3ADBD78623}" type="pres">
      <dgm:prSet presAssocID="{14D6EDBE-A7F1-4088-9DE9-D50746BB3073}" presName="sibTrans" presStyleLbl="sibTrans1D1" presStyleIdx="2" presStyleCnt="11"/>
      <dgm:spPr/>
      <dgm:t>
        <a:bodyPr/>
        <a:lstStyle/>
        <a:p>
          <a:endParaRPr lang="da-DK"/>
        </a:p>
      </dgm:t>
    </dgm:pt>
    <dgm:pt modelId="{14D7FEC2-3609-4017-A6AA-972BE707236F}" type="pres">
      <dgm:prSet presAssocID="{36DBA443-F470-4BC2-8381-D1960271A238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C442FF2-52D8-46ED-9ED2-E1EC72D543DB}" type="pres">
      <dgm:prSet presAssocID="{36DBA443-F470-4BC2-8381-D1960271A238}" presName="spNode" presStyleCnt="0"/>
      <dgm:spPr/>
    </dgm:pt>
    <dgm:pt modelId="{C2B06360-26B7-479A-A2F2-FC806D1893C9}" type="pres">
      <dgm:prSet presAssocID="{5C7B2EA1-32B7-4C88-ACDA-5C9E5F893AEB}" presName="sibTrans" presStyleLbl="sibTrans1D1" presStyleIdx="3" presStyleCnt="11"/>
      <dgm:spPr/>
      <dgm:t>
        <a:bodyPr/>
        <a:lstStyle/>
        <a:p>
          <a:endParaRPr lang="da-DK"/>
        </a:p>
      </dgm:t>
    </dgm:pt>
    <dgm:pt modelId="{FEA77115-D3C2-4D72-B856-304F1BF7C16C}" type="pres">
      <dgm:prSet presAssocID="{735E9BFB-76D7-4CB0-9750-F49FD83A6239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18B9FED-373B-49E5-81DB-A28B547214A2}" type="pres">
      <dgm:prSet presAssocID="{735E9BFB-76D7-4CB0-9750-F49FD83A6239}" presName="spNode" presStyleCnt="0"/>
      <dgm:spPr/>
    </dgm:pt>
    <dgm:pt modelId="{17E50E00-783F-40B5-981E-1F2A50F34995}" type="pres">
      <dgm:prSet presAssocID="{E7DE2521-5F72-423C-AD1E-5822982EA002}" presName="sibTrans" presStyleLbl="sibTrans1D1" presStyleIdx="4" presStyleCnt="11"/>
      <dgm:spPr/>
      <dgm:t>
        <a:bodyPr/>
        <a:lstStyle/>
        <a:p>
          <a:endParaRPr lang="da-DK"/>
        </a:p>
      </dgm:t>
    </dgm:pt>
    <dgm:pt modelId="{D78966B8-387F-4C91-8F2A-355CC140B5B7}" type="pres">
      <dgm:prSet presAssocID="{5A79AE4D-75C6-435D-984A-A00EE872E756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254A009-D1D5-43D5-9D81-3C87DCD8B185}" type="pres">
      <dgm:prSet presAssocID="{5A79AE4D-75C6-435D-984A-A00EE872E756}" presName="spNode" presStyleCnt="0"/>
      <dgm:spPr/>
    </dgm:pt>
    <dgm:pt modelId="{F3723155-C9CC-403F-A63E-47C75B649314}" type="pres">
      <dgm:prSet presAssocID="{775F4AA2-BE24-48E5-840F-06209130F6E3}" presName="sibTrans" presStyleLbl="sibTrans1D1" presStyleIdx="5" presStyleCnt="11"/>
      <dgm:spPr/>
      <dgm:t>
        <a:bodyPr/>
        <a:lstStyle/>
        <a:p>
          <a:endParaRPr lang="da-DK"/>
        </a:p>
      </dgm:t>
    </dgm:pt>
    <dgm:pt modelId="{8496E58C-1A29-4B8E-BB5A-A997D357C436}" type="pres">
      <dgm:prSet presAssocID="{78D37C1F-D659-41B0-A50B-7EDA269E183C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8D26465-4665-43C7-AD96-25F7CFB95F4E}" type="pres">
      <dgm:prSet presAssocID="{78D37C1F-D659-41B0-A50B-7EDA269E183C}" presName="spNode" presStyleCnt="0"/>
      <dgm:spPr/>
    </dgm:pt>
    <dgm:pt modelId="{BDA9C398-791F-4D84-8527-D36110A0398A}" type="pres">
      <dgm:prSet presAssocID="{21CE068E-4501-4D30-9867-D76133C207F2}" presName="sibTrans" presStyleLbl="sibTrans1D1" presStyleIdx="6" presStyleCnt="11"/>
      <dgm:spPr/>
      <dgm:t>
        <a:bodyPr/>
        <a:lstStyle/>
        <a:p>
          <a:endParaRPr lang="da-DK"/>
        </a:p>
      </dgm:t>
    </dgm:pt>
    <dgm:pt modelId="{6009490C-CDFC-494D-B12F-A172BFF861B3}" type="pres">
      <dgm:prSet presAssocID="{32516F11-CF81-459E-8BF1-8395DA849425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B87A33D-2685-424C-9C01-0103268862C1}" type="pres">
      <dgm:prSet presAssocID="{32516F11-CF81-459E-8BF1-8395DA849425}" presName="spNode" presStyleCnt="0"/>
      <dgm:spPr/>
    </dgm:pt>
    <dgm:pt modelId="{06CFF973-4207-4077-B613-60271E22F8C2}" type="pres">
      <dgm:prSet presAssocID="{911E3DC7-7494-4FE5-AE34-21F3A09387C1}" presName="sibTrans" presStyleLbl="sibTrans1D1" presStyleIdx="7" presStyleCnt="11"/>
      <dgm:spPr/>
      <dgm:t>
        <a:bodyPr/>
        <a:lstStyle/>
        <a:p>
          <a:endParaRPr lang="da-DK"/>
        </a:p>
      </dgm:t>
    </dgm:pt>
    <dgm:pt modelId="{48837B87-8836-493A-AAA3-080E45C40BAE}" type="pres">
      <dgm:prSet presAssocID="{B23FA0AD-D56A-4F5D-8D65-1D88155D89C3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31F23CA-E62F-4348-A4ED-88E91814DA6D}" type="pres">
      <dgm:prSet presAssocID="{B23FA0AD-D56A-4F5D-8D65-1D88155D89C3}" presName="spNode" presStyleCnt="0"/>
      <dgm:spPr/>
    </dgm:pt>
    <dgm:pt modelId="{0DB84A89-31C0-41E6-B64C-42CF4C55001C}" type="pres">
      <dgm:prSet presAssocID="{60A13F90-2E68-4608-8FEF-292AC0028FEB}" presName="sibTrans" presStyleLbl="sibTrans1D1" presStyleIdx="8" presStyleCnt="11"/>
      <dgm:spPr/>
      <dgm:t>
        <a:bodyPr/>
        <a:lstStyle/>
        <a:p>
          <a:endParaRPr lang="da-DK"/>
        </a:p>
      </dgm:t>
    </dgm:pt>
    <dgm:pt modelId="{ACE86B45-2BD2-4FFA-8A89-5CF9F047EC0F}" type="pres">
      <dgm:prSet presAssocID="{F40D69BC-8555-4ABF-83B0-C48341387F82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1F62AD6-E248-47D8-BDB5-8C2E1216EB54}" type="pres">
      <dgm:prSet presAssocID="{F40D69BC-8555-4ABF-83B0-C48341387F82}" presName="spNode" presStyleCnt="0"/>
      <dgm:spPr/>
    </dgm:pt>
    <dgm:pt modelId="{35439CD3-A137-4B6A-8F78-B2FA84FB6639}" type="pres">
      <dgm:prSet presAssocID="{F4E8EBD5-F55B-4481-B40B-8193AAAC7417}" presName="sibTrans" presStyleLbl="sibTrans1D1" presStyleIdx="9" presStyleCnt="11"/>
      <dgm:spPr/>
      <dgm:t>
        <a:bodyPr/>
        <a:lstStyle/>
        <a:p>
          <a:endParaRPr lang="da-DK"/>
        </a:p>
      </dgm:t>
    </dgm:pt>
    <dgm:pt modelId="{475CC8C7-3DDC-4920-AEAB-FED65983047D}" type="pres">
      <dgm:prSet presAssocID="{EAD91469-57F5-4DCB-8A56-F3B835D1DAD9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1E852AA-196D-406F-9496-A020F12A34CC}" type="pres">
      <dgm:prSet presAssocID="{EAD91469-57F5-4DCB-8A56-F3B835D1DAD9}" presName="spNode" presStyleCnt="0"/>
      <dgm:spPr/>
    </dgm:pt>
    <dgm:pt modelId="{3C78B8DA-4BE2-4C37-B330-FA00593B8961}" type="pres">
      <dgm:prSet presAssocID="{3AB61AD0-85FD-4739-ABED-78887DA105FF}" presName="sibTrans" presStyleLbl="sibTrans1D1" presStyleIdx="10" presStyleCnt="11"/>
      <dgm:spPr/>
      <dgm:t>
        <a:bodyPr/>
        <a:lstStyle/>
        <a:p>
          <a:endParaRPr lang="da-DK"/>
        </a:p>
      </dgm:t>
    </dgm:pt>
  </dgm:ptLst>
  <dgm:cxnLst>
    <dgm:cxn modelId="{87E61A38-808E-46A8-83DC-D046F2E15036}" srcId="{F516DBBB-6EFC-4EB9-BE35-3822E9D39BFC}" destId="{735E9BFB-76D7-4CB0-9750-F49FD83A6239}" srcOrd="4" destOrd="0" parTransId="{CF0E6856-127B-4884-81AB-C5E1672433B6}" sibTransId="{E7DE2521-5F72-423C-AD1E-5822982EA002}"/>
    <dgm:cxn modelId="{1889AABE-39E4-4910-A19A-8A8B06495DCE}" srcId="{F516DBBB-6EFC-4EB9-BE35-3822E9D39BFC}" destId="{29DCCD44-E9F6-4B8D-A11B-74D9650E3DD7}" srcOrd="2" destOrd="0" parTransId="{10B4EBB1-EA48-447C-BCE3-5BFDE6200048}" sibTransId="{14D6EDBE-A7F1-4088-9DE9-D50746BB3073}"/>
    <dgm:cxn modelId="{4AB7D98D-F01E-41B0-8033-0325562F8536}" type="presOf" srcId="{0C553118-1E71-4449-AC41-0BEF6B62878F}" destId="{0D048587-9B24-45E2-9848-6F11F1E33BD7}" srcOrd="0" destOrd="0" presId="urn:microsoft.com/office/officeart/2005/8/layout/cycle6"/>
    <dgm:cxn modelId="{408C96D0-1E2C-4135-A75D-C28C841A5D10}" srcId="{F516DBBB-6EFC-4EB9-BE35-3822E9D39BFC}" destId="{78D37C1F-D659-41B0-A50B-7EDA269E183C}" srcOrd="6" destOrd="0" parTransId="{05859F08-D142-4DD1-B215-766DD767F6C8}" sibTransId="{21CE068E-4501-4D30-9867-D76133C207F2}"/>
    <dgm:cxn modelId="{5ACAF3CB-7290-4C3B-90EC-BCE10AF4308F}" type="presOf" srcId="{5A79AE4D-75C6-435D-984A-A00EE872E756}" destId="{D78966B8-387F-4C91-8F2A-355CC140B5B7}" srcOrd="0" destOrd="0" presId="urn:microsoft.com/office/officeart/2005/8/layout/cycle6"/>
    <dgm:cxn modelId="{E8F40B39-E1BE-49C5-8387-02F31C0623FE}" type="presOf" srcId="{60A13F90-2E68-4608-8FEF-292AC0028FEB}" destId="{0DB84A89-31C0-41E6-B64C-42CF4C55001C}" srcOrd="0" destOrd="0" presId="urn:microsoft.com/office/officeart/2005/8/layout/cycle6"/>
    <dgm:cxn modelId="{B437B82D-DF5A-4D0A-8F35-9789108DE701}" type="presOf" srcId="{E7DE2521-5F72-423C-AD1E-5822982EA002}" destId="{17E50E00-783F-40B5-981E-1F2A50F34995}" srcOrd="0" destOrd="0" presId="urn:microsoft.com/office/officeart/2005/8/layout/cycle6"/>
    <dgm:cxn modelId="{576230B8-91D7-41B7-BC04-0BA0D1476E3E}" type="presOf" srcId="{3AB61AD0-85FD-4739-ABED-78887DA105FF}" destId="{3C78B8DA-4BE2-4C37-B330-FA00593B8961}" srcOrd="0" destOrd="0" presId="urn:microsoft.com/office/officeart/2005/8/layout/cycle6"/>
    <dgm:cxn modelId="{CE6392B8-82E0-4BE6-9121-CA7C11334360}" srcId="{F516DBBB-6EFC-4EB9-BE35-3822E9D39BFC}" destId="{EFB04273-8668-4953-B06F-D58E0F68B8B6}" srcOrd="0" destOrd="0" parTransId="{84FE88F5-C4FF-4824-86C6-23177E10FD95}" sibTransId="{D6F7E268-7929-48A6-AB37-8EE76D45D93D}"/>
    <dgm:cxn modelId="{455DF132-75D2-40DE-B698-075CA85BEA7F}" srcId="{F516DBBB-6EFC-4EB9-BE35-3822E9D39BFC}" destId="{B23FA0AD-D56A-4F5D-8D65-1D88155D89C3}" srcOrd="8" destOrd="0" parTransId="{7108C469-651B-4F08-A069-2CE7A874051B}" sibTransId="{60A13F90-2E68-4608-8FEF-292AC0028FEB}"/>
    <dgm:cxn modelId="{D572AFF4-C153-4FD3-A81E-3E70BFE13F59}" type="presOf" srcId="{5C7B2EA1-32B7-4C88-ACDA-5C9E5F893AEB}" destId="{C2B06360-26B7-479A-A2F2-FC806D1893C9}" srcOrd="0" destOrd="0" presId="urn:microsoft.com/office/officeart/2005/8/layout/cycle6"/>
    <dgm:cxn modelId="{42B2C8CF-A950-442D-9E00-C7FCAAF26665}" type="presOf" srcId="{911E3DC7-7494-4FE5-AE34-21F3A09387C1}" destId="{06CFF973-4207-4077-B613-60271E22F8C2}" srcOrd="0" destOrd="0" presId="urn:microsoft.com/office/officeart/2005/8/layout/cycle6"/>
    <dgm:cxn modelId="{1BC3933E-FBEA-4C82-9F59-3E098EA645FD}" type="presOf" srcId="{32516F11-CF81-459E-8BF1-8395DA849425}" destId="{6009490C-CDFC-494D-B12F-A172BFF861B3}" srcOrd="0" destOrd="0" presId="urn:microsoft.com/office/officeart/2005/8/layout/cycle6"/>
    <dgm:cxn modelId="{48FD18B6-00EC-4314-9005-24720071AAC1}" type="presOf" srcId="{B23FA0AD-D56A-4F5D-8D65-1D88155D89C3}" destId="{48837B87-8836-493A-AAA3-080E45C40BAE}" srcOrd="0" destOrd="0" presId="urn:microsoft.com/office/officeart/2005/8/layout/cycle6"/>
    <dgm:cxn modelId="{CF9B386E-5BF7-4E9D-83DB-5CBF311352D5}" type="presOf" srcId="{14D6EDBE-A7F1-4088-9DE9-D50746BB3073}" destId="{C2307EA3-DB52-4F70-8FA4-8C3ADBD78623}" srcOrd="0" destOrd="0" presId="urn:microsoft.com/office/officeart/2005/8/layout/cycle6"/>
    <dgm:cxn modelId="{B251D5D3-89D2-420B-9958-9326B08B7DB6}" srcId="{F516DBBB-6EFC-4EB9-BE35-3822E9D39BFC}" destId="{EAD91469-57F5-4DCB-8A56-F3B835D1DAD9}" srcOrd="10" destOrd="0" parTransId="{52188814-0CFC-42B4-8D33-BBDD23A6532A}" sibTransId="{3AB61AD0-85FD-4739-ABED-78887DA105FF}"/>
    <dgm:cxn modelId="{E4FF45F1-37DE-47C3-B36B-0B8A5CED58FC}" type="presOf" srcId="{F516DBBB-6EFC-4EB9-BE35-3822E9D39BFC}" destId="{10597ED1-AD1A-4776-96F5-742A79F10ED2}" srcOrd="0" destOrd="0" presId="urn:microsoft.com/office/officeart/2005/8/layout/cycle6"/>
    <dgm:cxn modelId="{08BBC1EC-8F96-4B32-B6F7-B9271AD5047D}" type="presOf" srcId="{21CE068E-4501-4D30-9867-D76133C207F2}" destId="{BDA9C398-791F-4D84-8527-D36110A0398A}" srcOrd="0" destOrd="0" presId="urn:microsoft.com/office/officeart/2005/8/layout/cycle6"/>
    <dgm:cxn modelId="{EAF549E3-3DF4-4816-AE81-E2C291BDCF4A}" type="presOf" srcId="{36DBA443-F470-4BC2-8381-D1960271A238}" destId="{14D7FEC2-3609-4017-A6AA-972BE707236F}" srcOrd="0" destOrd="0" presId="urn:microsoft.com/office/officeart/2005/8/layout/cycle6"/>
    <dgm:cxn modelId="{F1C411C6-E7A5-456A-8FE3-48AAB0F8F74D}" type="presOf" srcId="{D6F7E268-7929-48A6-AB37-8EE76D45D93D}" destId="{595288D7-6758-4B55-93D7-DD81514F3BBB}" srcOrd="0" destOrd="0" presId="urn:microsoft.com/office/officeart/2005/8/layout/cycle6"/>
    <dgm:cxn modelId="{F46CCED6-D922-4BEC-BD07-9AF7B4148DD0}" type="presOf" srcId="{F40D69BC-8555-4ABF-83B0-C48341387F82}" destId="{ACE86B45-2BD2-4FFA-8A89-5CF9F047EC0F}" srcOrd="0" destOrd="0" presId="urn:microsoft.com/office/officeart/2005/8/layout/cycle6"/>
    <dgm:cxn modelId="{311FF84C-136D-4B94-A2A8-ED0BF910AEC9}" type="presOf" srcId="{29DCCD44-E9F6-4B8D-A11B-74D9650E3DD7}" destId="{5D89F8E7-F370-44A0-ACEC-090378F73CAD}" srcOrd="0" destOrd="0" presId="urn:microsoft.com/office/officeart/2005/8/layout/cycle6"/>
    <dgm:cxn modelId="{7F2A6143-A88C-443F-B418-2193F5C8A07C}" srcId="{F516DBBB-6EFC-4EB9-BE35-3822E9D39BFC}" destId="{5A79AE4D-75C6-435D-984A-A00EE872E756}" srcOrd="5" destOrd="0" parTransId="{212326FF-43A6-4C61-9AD5-47B7A411F292}" sibTransId="{775F4AA2-BE24-48E5-840F-06209130F6E3}"/>
    <dgm:cxn modelId="{2ED722A7-677D-49A5-B7D2-74DD1EEA90B3}" type="presOf" srcId="{B1070772-6FAB-4ECD-9858-B57C1FB66B75}" destId="{CA25FF5F-C606-4C94-BDD1-3FAADF254AF1}" srcOrd="0" destOrd="0" presId="urn:microsoft.com/office/officeart/2005/8/layout/cycle6"/>
    <dgm:cxn modelId="{492D2C6E-9ED2-413F-A225-4721492B97B6}" type="presOf" srcId="{EFB04273-8668-4953-B06F-D58E0F68B8B6}" destId="{486264ED-0DA4-429F-99E7-1B7281B723D5}" srcOrd="0" destOrd="0" presId="urn:microsoft.com/office/officeart/2005/8/layout/cycle6"/>
    <dgm:cxn modelId="{00A63C38-E46C-4EF9-8C61-327B80821A77}" type="presOf" srcId="{775F4AA2-BE24-48E5-840F-06209130F6E3}" destId="{F3723155-C9CC-403F-A63E-47C75B649314}" srcOrd="0" destOrd="0" presId="urn:microsoft.com/office/officeart/2005/8/layout/cycle6"/>
    <dgm:cxn modelId="{7AF21349-14CE-4CB8-9865-719455F0A63C}" type="presOf" srcId="{F4E8EBD5-F55B-4481-B40B-8193AAAC7417}" destId="{35439CD3-A137-4B6A-8F78-B2FA84FB6639}" srcOrd="0" destOrd="0" presId="urn:microsoft.com/office/officeart/2005/8/layout/cycle6"/>
    <dgm:cxn modelId="{4CF75A95-D5E5-4D76-A0FB-9AABAD416E74}" type="presOf" srcId="{735E9BFB-76D7-4CB0-9750-F49FD83A6239}" destId="{FEA77115-D3C2-4D72-B856-304F1BF7C16C}" srcOrd="0" destOrd="0" presId="urn:microsoft.com/office/officeart/2005/8/layout/cycle6"/>
    <dgm:cxn modelId="{9F895170-240E-40CB-B22B-AE09A8B5C5D1}" srcId="{F516DBBB-6EFC-4EB9-BE35-3822E9D39BFC}" destId="{32516F11-CF81-459E-8BF1-8395DA849425}" srcOrd="7" destOrd="0" parTransId="{DA3DE782-2E7A-4879-AFCC-8623BD8BD9D0}" sibTransId="{911E3DC7-7494-4FE5-AE34-21F3A09387C1}"/>
    <dgm:cxn modelId="{8C76F83A-C530-49D4-B91D-32AA72F23C4E}" srcId="{F516DBBB-6EFC-4EB9-BE35-3822E9D39BFC}" destId="{F40D69BC-8555-4ABF-83B0-C48341387F82}" srcOrd="9" destOrd="0" parTransId="{A4A31A04-BA18-4F37-BCE1-871A27FF2970}" sibTransId="{F4E8EBD5-F55B-4481-B40B-8193AAAC7417}"/>
    <dgm:cxn modelId="{012D1E14-9284-4ED2-8863-7BCE8467B14B}" type="presOf" srcId="{EAD91469-57F5-4DCB-8A56-F3B835D1DAD9}" destId="{475CC8C7-3DDC-4920-AEAB-FED65983047D}" srcOrd="0" destOrd="0" presId="urn:microsoft.com/office/officeart/2005/8/layout/cycle6"/>
    <dgm:cxn modelId="{85D6432A-124B-4C5C-8C84-03926B72E9DE}" srcId="{F516DBBB-6EFC-4EB9-BE35-3822E9D39BFC}" destId="{36DBA443-F470-4BC2-8381-D1960271A238}" srcOrd="3" destOrd="0" parTransId="{419FB306-A4CE-4145-8DBC-1682601F3F85}" sibTransId="{5C7B2EA1-32B7-4C88-ACDA-5C9E5F893AEB}"/>
    <dgm:cxn modelId="{07991060-6356-4B5C-91F0-3A32D9D094AF}" srcId="{F516DBBB-6EFC-4EB9-BE35-3822E9D39BFC}" destId="{B1070772-6FAB-4ECD-9858-B57C1FB66B75}" srcOrd="1" destOrd="0" parTransId="{77FB9CB7-9356-467B-BCB0-EE2BA8CF9790}" sibTransId="{0C553118-1E71-4449-AC41-0BEF6B62878F}"/>
    <dgm:cxn modelId="{4EA7A0AD-E79D-43FB-AFE4-8B4DC7B087DB}" type="presOf" srcId="{78D37C1F-D659-41B0-A50B-7EDA269E183C}" destId="{8496E58C-1A29-4B8E-BB5A-A997D357C436}" srcOrd="0" destOrd="0" presId="urn:microsoft.com/office/officeart/2005/8/layout/cycle6"/>
    <dgm:cxn modelId="{1B1F4C57-B0D9-4284-9805-2257D2A607FC}" type="presParOf" srcId="{10597ED1-AD1A-4776-96F5-742A79F10ED2}" destId="{486264ED-0DA4-429F-99E7-1B7281B723D5}" srcOrd="0" destOrd="0" presId="urn:microsoft.com/office/officeart/2005/8/layout/cycle6"/>
    <dgm:cxn modelId="{9094C7A1-B727-41B5-8AD2-36ECEC97CDC1}" type="presParOf" srcId="{10597ED1-AD1A-4776-96F5-742A79F10ED2}" destId="{9A5C7053-D51B-46C9-9BA8-28EA6E71BC96}" srcOrd="1" destOrd="0" presId="urn:microsoft.com/office/officeart/2005/8/layout/cycle6"/>
    <dgm:cxn modelId="{556F87FE-2498-409B-B717-BF89E7A8DE04}" type="presParOf" srcId="{10597ED1-AD1A-4776-96F5-742A79F10ED2}" destId="{595288D7-6758-4B55-93D7-DD81514F3BBB}" srcOrd="2" destOrd="0" presId="urn:microsoft.com/office/officeart/2005/8/layout/cycle6"/>
    <dgm:cxn modelId="{2C273033-154B-4956-B610-156BD8C12A20}" type="presParOf" srcId="{10597ED1-AD1A-4776-96F5-742A79F10ED2}" destId="{CA25FF5F-C606-4C94-BDD1-3FAADF254AF1}" srcOrd="3" destOrd="0" presId="urn:microsoft.com/office/officeart/2005/8/layout/cycle6"/>
    <dgm:cxn modelId="{5A5F3EBA-77EB-49E6-AB53-AA77C8A6FFBD}" type="presParOf" srcId="{10597ED1-AD1A-4776-96F5-742A79F10ED2}" destId="{D5D9BBF6-377F-48F1-8126-D7B9E4A7229F}" srcOrd="4" destOrd="0" presId="urn:microsoft.com/office/officeart/2005/8/layout/cycle6"/>
    <dgm:cxn modelId="{13F5660D-DF0E-41BC-A18C-BD99CA021A0A}" type="presParOf" srcId="{10597ED1-AD1A-4776-96F5-742A79F10ED2}" destId="{0D048587-9B24-45E2-9848-6F11F1E33BD7}" srcOrd="5" destOrd="0" presId="urn:microsoft.com/office/officeart/2005/8/layout/cycle6"/>
    <dgm:cxn modelId="{A737B735-7CBD-4C43-9D2E-9284C5DDA204}" type="presParOf" srcId="{10597ED1-AD1A-4776-96F5-742A79F10ED2}" destId="{5D89F8E7-F370-44A0-ACEC-090378F73CAD}" srcOrd="6" destOrd="0" presId="urn:microsoft.com/office/officeart/2005/8/layout/cycle6"/>
    <dgm:cxn modelId="{D752E7C3-6E53-494A-9DFC-E42539D429BB}" type="presParOf" srcId="{10597ED1-AD1A-4776-96F5-742A79F10ED2}" destId="{C0991373-A0A0-484F-97F1-A63BC5ED1F30}" srcOrd="7" destOrd="0" presId="urn:microsoft.com/office/officeart/2005/8/layout/cycle6"/>
    <dgm:cxn modelId="{A1AB5C7D-C617-413B-AFF2-2345697B1469}" type="presParOf" srcId="{10597ED1-AD1A-4776-96F5-742A79F10ED2}" destId="{C2307EA3-DB52-4F70-8FA4-8C3ADBD78623}" srcOrd="8" destOrd="0" presId="urn:microsoft.com/office/officeart/2005/8/layout/cycle6"/>
    <dgm:cxn modelId="{FA22D948-99DC-4910-812F-B4E0AA212AA3}" type="presParOf" srcId="{10597ED1-AD1A-4776-96F5-742A79F10ED2}" destId="{14D7FEC2-3609-4017-A6AA-972BE707236F}" srcOrd="9" destOrd="0" presId="urn:microsoft.com/office/officeart/2005/8/layout/cycle6"/>
    <dgm:cxn modelId="{F57DAFD9-9CB8-4859-8369-EAC9DA7A347E}" type="presParOf" srcId="{10597ED1-AD1A-4776-96F5-742A79F10ED2}" destId="{3C442FF2-52D8-46ED-9ED2-E1EC72D543DB}" srcOrd="10" destOrd="0" presId="urn:microsoft.com/office/officeart/2005/8/layout/cycle6"/>
    <dgm:cxn modelId="{0A08F630-8441-4AD9-8CB4-188D4420A60D}" type="presParOf" srcId="{10597ED1-AD1A-4776-96F5-742A79F10ED2}" destId="{C2B06360-26B7-479A-A2F2-FC806D1893C9}" srcOrd="11" destOrd="0" presId="urn:microsoft.com/office/officeart/2005/8/layout/cycle6"/>
    <dgm:cxn modelId="{764A5C18-EAC2-4EB3-A780-5FCD5AB00CA7}" type="presParOf" srcId="{10597ED1-AD1A-4776-96F5-742A79F10ED2}" destId="{FEA77115-D3C2-4D72-B856-304F1BF7C16C}" srcOrd="12" destOrd="0" presId="urn:microsoft.com/office/officeart/2005/8/layout/cycle6"/>
    <dgm:cxn modelId="{1723D15D-A180-48E5-B7F7-118178C62A96}" type="presParOf" srcId="{10597ED1-AD1A-4776-96F5-742A79F10ED2}" destId="{118B9FED-373B-49E5-81DB-A28B547214A2}" srcOrd="13" destOrd="0" presId="urn:microsoft.com/office/officeart/2005/8/layout/cycle6"/>
    <dgm:cxn modelId="{225AFF91-4954-4F87-9D3D-EEB3B7113746}" type="presParOf" srcId="{10597ED1-AD1A-4776-96F5-742A79F10ED2}" destId="{17E50E00-783F-40B5-981E-1F2A50F34995}" srcOrd="14" destOrd="0" presId="urn:microsoft.com/office/officeart/2005/8/layout/cycle6"/>
    <dgm:cxn modelId="{A2B03B91-987E-4B7E-BE76-BC7F1427F778}" type="presParOf" srcId="{10597ED1-AD1A-4776-96F5-742A79F10ED2}" destId="{D78966B8-387F-4C91-8F2A-355CC140B5B7}" srcOrd="15" destOrd="0" presId="urn:microsoft.com/office/officeart/2005/8/layout/cycle6"/>
    <dgm:cxn modelId="{70343A75-4616-4453-A6E7-EC155C398558}" type="presParOf" srcId="{10597ED1-AD1A-4776-96F5-742A79F10ED2}" destId="{3254A009-D1D5-43D5-9D81-3C87DCD8B185}" srcOrd="16" destOrd="0" presId="urn:microsoft.com/office/officeart/2005/8/layout/cycle6"/>
    <dgm:cxn modelId="{A8108CF5-57DC-4417-882B-310E3DFC6337}" type="presParOf" srcId="{10597ED1-AD1A-4776-96F5-742A79F10ED2}" destId="{F3723155-C9CC-403F-A63E-47C75B649314}" srcOrd="17" destOrd="0" presId="urn:microsoft.com/office/officeart/2005/8/layout/cycle6"/>
    <dgm:cxn modelId="{CC8AD03C-DD36-49FD-A833-88C605EAE0D4}" type="presParOf" srcId="{10597ED1-AD1A-4776-96F5-742A79F10ED2}" destId="{8496E58C-1A29-4B8E-BB5A-A997D357C436}" srcOrd="18" destOrd="0" presId="urn:microsoft.com/office/officeart/2005/8/layout/cycle6"/>
    <dgm:cxn modelId="{2E9AF71A-3E6B-4B86-8FEA-75F77FE7BD46}" type="presParOf" srcId="{10597ED1-AD1A-4776-96F5-742A79F10ED2}" destId="{48D26465-4665-43C7-AD96-25F7CFB95F4E}" srcOrd="19" destOrd="0" presId="urn:microsoft.com/office/officeart/2005/8/layout/cycle6"/>
    <dgm:cxn modelId="{1E100A8D-A098-4EA1-A75D-E0DDACF60EB8}" type="presParOf" srcId="{10597ED1-AD1A-4776-96F5-742A79F10ED2}" destId="{BDA9C398-791F-4D84-8527-D36110A0398A}" srcOrd="20" destOrd="0" presId="urn:microsoft.com/office/officeart/2005/8/layout/cycle6"/>
    <dgm:cxn modelId="{35A14CD5-1A5B-4719-8336-F40CD222D1D3}" type="presParOf" srcId="{10597ED1-AD1A-4776-96F5-742A79F10ED2}" destId="{6009490C-CDFC-494D-B12F-A172BFF861B3}" srcOrd="21" destOrd="0" presId="urn:microsoft.com/office/officeart/2005/8/layout/cycle6"/>
    <dgm:cxn modelId="{04262C0A-E74C-40C8-A93D-347A33A76048}" type="presParOf" srcId="{10597ED1-AD1A-4776-96F5-742A79F10ED2}" destId="{8B87A33D-2685-424C-9C01-0103268862C1}" srcOrd="22" destOrd="0" presId="urn:microsoft.com/office/officeart/2005/8/layout/cycle6"/>
    <dgm:cxn modelId="{BC7D172D-A22F-4BF1-BAA1-DCE160661450}" type="presParOf" srcId="{10597ED1-AD1A-4776-96F5-742A79F10ED2}" destId="{06CFF973-4207-4077-B613-60271E22F8C2}" srcOrd="23" destOrd="0" presId="urn:microsoft.com/office/officeart/2005/8/layout/cycle6"/>
    <dgm:cxn modelId="{56842899-69E5-48C0-B69D-7860BF9E1A7D}" type="presParOf" srcId="{10597ED1-AD1A-4776-96F5-742A79F10ED2}" destId="{48837B87-8836-493A-AAA3-080E45C40BAE}" srcOrd="24" destOrd="0" presId="urn:microsoft.com/office/officeart/2005/8/layout/cycle6"/>
    <dgm:cxn modelId="{AA904F75-D6D9-4506-9321-43C45DA58044}" type="presParOf" srcId="{10597ED1-AD1A-4776-96F5-742A79F10ED2}" destId="{631F23CA-E62F-4348-A4ED-88E91814DA6D}" srcOrd="25" destOrd="0" presId="urn:microsoft.com/office/officeart/2005/8/layout/cycle6"/>
    <dgm:cxn modelId="{C8F497AB-97EC-4F2E-B4FF-E1EF03891A3F}" type="presParOf" srcId="{10597ED1-AD1A-4776-96F5-742A79F10ED2}" destId="{0DB84A89-31C0-41E6-B64C-42CF4C55001C}" srcOrd="26" destOrd="0" presId="urn:microsoft.com/office/officeart/2005/8/layout/cycle6"/>
    <dgm:cxn modelId="{E273BDDA-7A8E-4257-B103-451FA36A8927}" type="presParOf" srcId="{10597ED1-AD1A-4776-96F5-742A79F10ED2}" destId="{ACE86B45-2BD2-4FFA-8A89-5CF9F047EC0F}" srcOrd="27" destOrd="0" presId="urn:microsoft.com/office/officeart/2005/8/layout/cycle6"/>
    <dgm:cxn modelId="{7A44C89E-5209-4BAE-8F0E-214237C43EB1}" type="presParOf" srcId="{10597ED1-AD1A-4776-96F5-742A79F10ED2}" destId="{71F62AD6-E248-47D8-BDB5-8C2E1216EB54}" srcOrd="28" destOrd="0" presId="urn:microsoft.com/office/officeart/2005/8/layout/cycle6"/>
    <dgm:cxn modelId="{A46FC0DC-E23B-4E40-8D37-DCBFBD2EE236}" type="presParOf" srcId="{10597ED1-AD1A-4776-96F5-742A79F10ED2}" destId="{35439CD3-A137-4B6A-8F78-B2FA84FB6639}" srcOrd="29" destOrd="0" presId="urn:microsoft.com/office/officeart/2005/8/layout/cycle6"/>
    <dgm:cxn modelId="{EC2896CE-B61A-4006-8C75-FFCC2F49695E}" type="presParOf" srcId="{10597ED1-AD1A-4776-96F5-742A79F10ED2}" destId="{475CC8C7-3DDC-4920-AEAB-FED65983047D}" srcOrd="30" destOrd="0" presId="urn:microsoft.com/office/officeart/2005/8/layout/cycle6"/>
    <dgm:cxn modelId="{4975B2BC-790F-4481-AB49-82899E980E3B}" type="presParOf" srcId="{10597ED1-AD1A-4776-96F5-742A79F10ED2}" destId="{61E852AA-196D-406F-9496-A020F12A34CC}" srcOrd="31" destOrd="0" presId="urn:microsoft.com/office/officeart/2005/8/layout/cycle6"/>
    <dgm:cxn modelId="{BFEB7061-9809-4892-9A5C-05EBC0F15CA4}" type="presParOf" srcId="{10597ED1-AD1A-4776-96F5-742A79F10ED2}" destId="{3C78B8DA-4BE2-4C37-B330-FA00593B8961}" srcOrd="32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16DBBB-6EFC-4EB9-BE35-3822E9D39BFC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B04273-8668-4953-B06F-D58E0F68B8B6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84FE88F5-C4FF-4824-86C6-23177E10FD95}" type="parTrans" cxnId="{CE6392B8-82E0-4BE6-9121-CA7C11334360}">
      <dgm:prSet/>
      <dgm:spPr/>
      <dgm:t>
        <a:bodyPr/>
        <a:lstStyle/>
        <a:p>
          <a:endParaRPr lang="da-DK"/>
        </a:p>
      </dgm:t>
    </dgm:pt>
    <dgm:pt modelId="{D6F7E268-7929-48A6-AB37-8EE76D45D93D}" type="sibTrans" cxnId="{CE6392B8-82E0-4BE6-9121-CA7C11334360}">
      <dgm:prSet/>
      <dgm:spPr/>
      <dgm:t>
        <a:bodyPr/>
        <a:lstStyle/>
        <a:p>
          <a:endParaRPr lang="da-DK"/>
        </a:p>
      </dgm:t>
    </dgm:pt>
    <dgm:pt modelId="{A7BF01EA-FD40-45DC-92F2-5546C2BC2224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F234C417-1BD5-46BF-A9B3-430093F730FC}" type="parTrans" cxnId="{74BC9444-1AF7-4DA0-A497-85BB04690F1C}">
      <dgm:prSet/>
      <dgm:spPr/>
      <dgm:t>
        <a:bodyPr/>
        <a:lstStyle/>
        <a:p>
          <a:endParaRPr lang="da-DK"/>
        </a:p>
      </dgm:t>
    </dgm:pt>
    <dgm:pt modelId="{59FED791-9ABC-43DA-8E3E-DC5D4150A402}" type="sibTrans" cxnId="{74BC9444-1AF7-4DA0-A497-85BB04690F1C}">
      <dgm:prSet/>
      <dgm:spPr/>
      <dgm:t>
        <a:bodyPr/>
        <a:lstStyle/>
        <a:p>
          <a:endParaRPr lang="da-DK"/>
        </a:p>
      </dgm:t>
    </dgm:pt>
    <dgm:pt modelId="{CC17C287-359E-49DD-AF61-EF40B8217CB3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2DE98D29-AA03-4D4F-9349-032FCF86A765}" type="parTrans" cxnId="{E1313441-0178-42C8-A7D1-6F9A9DDC1297}">
      <dgm:prSet/>
      <dgm:spPr/>
      <dgm:t>
        <a:bodyPr/>
        <a:lstStyle/>
        <a:p>
          <a:endParaRPr lang="da-DK"/>
        </a:p>
      </dgm:t>
    </dgm:pt>
    <dgm:pt modelId="{A9507DC1-913B-4583-A0DC-20B8B06C86CA}" type="sibTrans" cxnId="{E1313441-0178-42C8-A7D1-6F9A9DDC1297}">
      <dgm:prSet/>
      <dgm:spPr/>
      <dgm:t>
        <a:bodyPr/>
        <a:lstStyle/>
        <a:p>
          <a:endParaRPr lang="da-DK"/>
        </a:p>
      </dgm:t>
    </dgm:pt>
    <dgm:pt modelId="{30B1C95B-4B86-41DF-A61A-6D8E4C1858D2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5D0D633D-6D3E-4DB7-9820-CCD2C61B26BC}" type="parTrans" cxnId="{D2D381FF-CB47-4A71-A7B0-89DBE4E30496}">
      <dgm:prSet/>
      <dgm:spPr/>
      <dgm:t>
        <a:bodyPr/>
        <a:lstStyle/>
        <a:p>
          <a:endParaRPr lang="da-DK"/>
        </a:p>
      </dgm:t>
    </dgm:pt>
    <dgm:pt modelId="{FCB54CB8-30BB-43D0-B2DA-9679D88D471F}" type="sibTrans" cxnId="{D2D381FF-CB47-4A71-A7B0-89DBE4E30496}">
      <dgm:prSet/>
      <dgm:spPr/>
      <dgm:t>
        <a:bodyPr/>
        <a:lstStyle/>
        <a:p>
          <a:endParaRPr lang="da-DK"/>
        </a:p>
      </dgm:t>
    </dgm:pt>
    <dgm:pt modelId="{963578DA-B74E-454F-860C-4CBD0BEA0103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85CE0811-F7FB-453C-91C4-45B6665B5398}" type="parTrans" cxnId="{591F24E4-8514-4274-810C-6B367A7A23B5}">
      <dgm:prSet/>
      <dgm:spPr/>
      <dgm:t>
        <a:bodyPr/>
        <a:lstStyle/>
        <a:p>
          <a:endParaRPr lang="da-DK"/>
        </a:p>
      </dgm:t>
    </dgm:pt>
    <dgm:pt modelId="{A138D90E-1E6F-4FD2-A192-4DDFC132A9B4}" type="sibTrans" cxnId="{591F24E4-8514-4274-810C-6B367A7A23B5}">
      <dgm:prSet/>
      <dgm:spPr/>
      <dgm:t>
        <a:bodyPr/>
        <a:lstStyle/>
        <a:p>
          <a:endParaRPr lang="da-DK"/>
        </a:p>
      </dgm:t>
    </dgm:pt>
    <dgm:pt modelId="{9157E14D-EEDE-4A37-8FD2-BB3FB55232A4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69CB18E1-9410-40ED-B5B6-B94098729C6C}" type="parTrans" cxnId="{AB591A44-0E70-469F-BF8A-7E70FBA3CCFE}">
      <dgm:prSet/>
      <dgm:spPr/>
      <dgm:t>
        <a:bodyPr/>
        <a:lstStyle/>
        <a:p>
          <a:endParaRPr lang="da-DK"/>
        </a:p>
      </dgm:t>
    </dgm:pt>
    <dgm:pt modelId="{87933221-3839-45FB-98CF-42011B09F6C8}" type="sibTrans" cxnId="{AB591A44-0E70-469F-BF8A-7E70FBA3CCFE}">
      <dgm:prSet/>
      <dgm:spPr/>
      <dgm:t>
        <a:bodyPr/>
        <a:lstStyle/>
        <a:p>
          <a:endParaRPr lang="da-DK"/>
        </a:p>
      </dgm:t>
    </dgm:pt>
    <dgm:pt modelId="{D04B49E0-9A7E-4E90-9958-2116D57097A4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26A1CC42-224E-4075-A865-6CA79A39B8DE}" type="parTrans" cxnId="{A1A8742D-72F8-4F60-A599-99F0B8194431}">
      <dgm:prSet/>
      <dgm:spPr/>
      <dgm:t>
        <a:bodyPr/>
        <a:lstStyle/>
        <a:p>
          <a:endParaRPr lang="da-DK"/>
        </a:p>
      </dgm:t>
    </dgm:pt>
    <dgm:pt modelId="{8470541C-086F-4DC3-9A71-3FF0C81BC0CE}" type="sibTrans" cxnId="{A1A8742D-72F8-4F60-A599-99F0B8194431}">
      <dgm:prSet/>
      <dgm:spPr/>
      <dgm:t>
        <a:bodyPr/>
        <a:lstStyle/>
        <a:p>
          <a:endParaRPr lang="da-DK"/>
        </a:p>
      </dgm:t>
    </dgm:pt>
    <dgm:pt modelId="{660C74EA-7C7D-4228-913C-43A55CCA39DF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291F4161-5957-448C-B26F-3D1A400A7464}" type="parTrans" cxnId="{523DCDBB-2E8F-4268-8928-6508E1A59E9A}">
      <dgm:prSet/>
      <dgm:spPr/>
      <dgm:t>
        <a:bodyPr/>
        <a:lstStyle/>
        <a:p>
          <a:endParaRPr lang="da-DK"/>
        </a:p>
      </dgm:t>
    </dgm:pt>
    <dgm:pt modelId="{97F9E48E-E121-4E87-8069-A25DF23DA0D1}" type="sibTrans" cxnId="{523DCDBB-2E8F-4268-8928-6508E1A59E9A}">
      <dgm:prSet/>
      <dgm:spPr/>
      <dgm:t>
        <a:bodyPr/>
        <a:lstStyle/>
        <a:p>
          <a:endParaRPr lang="da-DK"/>
        </a:p>
      </dgm:t>
    </dgm:pt>
    <dgm:pt modelId="{33305093-607F-4A7D-B1A4-29A5FE2EAE06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E3C0D4A6-06BD-421F-8EE6-4DDB8C4A65A6}" type="parTrans" cxnId="{7671BFCD-90EB-4A05-8EC6-6EED8AE4F9AF}">
      <dgm:prSet/>
      <dgm:spPr/>
      <dgm:t>
        <a:bodyPr/>
        <a:lstStyle/>
        <a:p>
          <a:endParaRPr lang="da-DK"/>
        </a:p>
      </dgm:t>
    </dgm:pt>
    <dgm:pt modelId="{044448CE-BC54-4ADB-BED1-AA1ADA502779}" type="sibTrans" cxnId="{7671BFCD-90EB-4A05-8EC6-6EED8AE4F9AF}">
      <dgm:prSet/>
      <dgm:spPr/>
      <dgm:t>
        <a:bodyPr/>
        <a:lstStyle/>
        <a:p>
          <a:endParaRPr lang="da-DK"/>
        </a:p>
      </dgm:t>
    </dgm:pt>
    <dgm:pt modelId="{B3EE89F3-BCF6-4E1B-AAAA-42C339F9070C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1E378441-EA17-477F-B849-E435EEC42196}" type="parTrans" cxnId="{0E923EF8-9513-4CEF-B394-2F484CF90C65}">
      <dgm:prSet/>
      <dgm:spPr/>
      <dgm:t>
        <a:bodyPr/>
        <a:lstStyle/>
        <a:p>
          <a:endParaRPr lang="da-DK"/>
        </a:p>
      </dgm:t>
    </dgm:pt>
    <dgm:pt modelId="{CF209BB5-89CE-4583-A275-DD4C4170AB29}" type="sibTrans" cxnId="{0E923EF8-9513-4CEF-B394-2F484CF90C65}">
      <dgm:prSet/>
      <dgm:spPr/>
      <dgm:t>
        <a:bodyPr/>
        <a:lstStyle/>
        <a:p>
          <a:endParaRPr lang="da-DK"/>
        </a:p>
      </dgm:t>
    </dgm:pt>
    <dgm:pt modelId="{F0ADAC91-8715-419D-8EEA-4341592DEF7C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39023864-2529-4F76-88FE-11C177A68A01}" type="parTrans" cxnId="{1B1CAE7C-A50B-4199-94A5-B501013C18E1}">
      <dgm:prSet/>
      <dgm:spPr/>
      <dgm:t>
        <a:bodyPr/>
        <a:lstStyle/>
        <a:p>
          <a:endParaRPr lang="da-DK"/>
        </a:p>
      </dgm:t>
    </dgm:pt>
    <dgm:pt modelId="{F58455E2-B96A-437F-8B42-21698CE1CF81}" type="sibTrans" cxnId="{1B1CAE7C-A50B-4199-94A5-B501013C18E1}">
      <dgm:prSet/>
      <dgm:spPr/>
      <dgm:t>
        <a:bodyPr/>
        <a:lstStyle/>
        <a:p>
          <a:endParaRPr lang="da-DK"/>
        </a:p>
      </dgm:t>
    </dgm:pt>
    <dgm:pt modelId="{10597ED1-AD1A-4776-96F5-742A79F10ED2}" type="pres">
      <dgm:prSet presAssocID="{F516DBBB-6EFC-4EB9-BE35-3822E9D39BF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6264ED-0DA4-429F-99E7-1B7281B723D5}" type="pres">
      <dgm:prSet presAssocID="{EFB04273-8668-4953-B06F-D58E0F68B8B6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A5C7053-D51B-46C9-9BA8-28EA6E71BC96}" type="pres">
      <dgm:prSet presAssocID="{EFB04273-8668-4953-B06F-D58E0F68B8B6}" presName="spNode" presStyleCnt="0"/>
      <dgm:spPr/>
    </dgm:pt>
    <dgm:pt modelId="{595288D7-6758-4B55-93D7-DD81514F3BBB}" type="pres">
      <dgm:prSet presAssocID="{D6F7E268-7929-48A6-AB37-8EE76D45D93D}" presName="sibTrans" presStyleLbl="sibTrans1D1" presStyleIdx="0" presStyleCnt="11"/>
      <dgm:spPr/>
      <dgm:t>
        <a:bodyPr/>
        <a:lstStyle/>
        <a:p>
          <a:endParaRPr lang="da-DK"/>
        </a:p>
      </dgm:t>
    </dgm:pt>
    <dgm:pt modelId="{1D64BE71-737A-4D8E-996F-B0EB4BC596D8}" type="pres">
      <dgm:prSet presAssocID="{A7BF01EA-FD40-45DC-92F2-5546C2BC2224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58E5601-9C87-4B8F-A0C7-FB8ACF6306DB}" type="pres">
      <dgm:prSet presAssocID="{A7BF01EA-FD40-45DC-92F2-5546C2BC2224}" presName="spNode" presStyleCnt="0"/>
      <dgm:spPr/>
    </dgm:pt>
    <dgm:pt modelId="{4A954369-35EB-4B2A-9375-D34BCF4CE6C7}" type="pres">
      <dgm:prSet presAssocID="{59FED791-9ABC-43DA-8E3E-DC5D4150A402}" presName="sibTrans" presStyleLbl="sibTrans1D1" presStyleIdx="1" presStyleCnt="11"/>
      <dgm:spPr/>
      <dgm:t>
        <a:bodyPr/>
        <a:lstStyle/>
        <a:p>
          <a:endParaRPr lang="da-DK"/>
        </a:p>
      </dgm:t>
    </dgm:pt>
    <dgm:pt modelId="{194F0820-2260-480F-862C-2E2334413AE1}" type="pres">
      <dgm:prSet presAssocID="{CC17C287-359E-49DD-AF61-EF40B8217CB3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B2DF313-6F3A-441F-8A0A-B5708045EFD7}" type="pres">
      <dgm:prSet presAssocID="{CC17C287-359E-49DD-AF61-EF40B8217CB3}" presName="spNode" presStyleCnt="0"/>
      <dgm:spPr/>
    </dgm:pt>
    <dgm:pt modelId="{9F47BA8E-B386-4672-AF98-6F569FCC0694}" type="pres">
      <dgm:prSet presAssocID="{A9507DC1-913B-4583-A0DC-20B8B06C86CA}" presName="sibTrans" presStyleLbl="sibTrans1D1" presStyleIdx="2" presStyleCnt="11"/>
      <dgm:spPr/>
      <dgm:t>
        <a:bodyPr/>
        <a:lstStyle/>
        <a:p>
          <a:endParaRPr lang="da-DK"/>
        </a:p>
      </dgm:t>
    </dgm:pt>
    <dgm:pt modelId="{2EA31BB7-CE22-44B5-A11A-42215AA5174E}" type="pres">
      <dgm:prSet presAssocID="{30B1C95B-4B86-41DF-A61A-6D8E4C1858D2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1AEAF7B-370C-4285-A95E-7464C1530FE1}" type="pres">
      <dgm:prSet presAssocID="{30B1C95B-4B86-41DF-A61A-6D8E4C1858D2}" presName="spNode" presStyleCnt="0"/>
      <dgm:spPr/>
    </dgm:pt>
    <dgm:pt modelId="{5C8A924B-E550-4F78-BE8B-CC30A1AE6B6C}" type="pres">
      <dgm:prSet presAssocID="{FCB54CB8-30BB-43D0-B2DA-9679D88D471F}" presName="sibTrans" presStyleLbl="sibTrans1D1" presStyleIdx="3" presStyleCnt="11"/>
      <dgm:spPr/>
      <dgm:t>
        <a:bodyPr/>
        <a:lstStyle/>
        <a:p>
          <a:endParaRPr lang="da-DK"/>
        </a:p>
      </dgm:t>
    </dgm:pt>
    <dgm:pt modelId="{6C34F7A8-FA1C-4973-9917-77659A205335}" type="pres">
      <dgm:prSet presAssocID="{963578DA-B74E-454F-860C-4CBD0BEA0103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CB99250-4C67-4FED-B9EC-502294B41606}" type="pres">
      <dgm:prSet presAssocID="{963578DA-B74E-454F-860C-4CBD0BEA0103}" presName="spNode" presStyleCnt="0"/>
      <dgm:spPr/>
    </dgm:pt>
    <dgm:pt modelId="{543B182C-6997-4864-8492-9BB92949BA9B}" type="pres">
      <dgm:prSet presAssocID="{A138D90E-1E6F-4FD2-A192-4DDFC132A9B4}" presName="sibTrans" presStyleLbl="sibTrans1D1" presStyleIdx="4" presStyleCnt="11"/>
      <dgm:spPr/>
      <dgm:t>
        <a:bodyPr/>
        <a:lstStyle/>
        <a:p>
          <a:endParaRPr lang="da-DK"/>
        </a:p>
      </dgm:t>
    </dgm:pt>
    <dgm:pt modelId="{78DE58A5-6469-4592-ADF4-6E3A560184AE}" type="pres">
      <dgm:prSet presAssocID="{9157E14D-EEDE-4A37-8FD2-BB3FB55232A4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25C64C2-32E7-40FE-B525-F4ADB98212EF}" type="pres">
      <dgm:prSet presAssocID="{9157E14D-EEDE-4A37-8FD2-BB3FB55232A4}" presName="spNode" presStyleCnt="0"/>
      <dgm:spPr/>
    </dgm:pt>
    <dgm:pt modelId="{78C9D52C-9681-4996-B5B0-F8FD33DB135F}" type="pres">
      <dgm:prSet presAssocID="{87933221-3839-45FB-98CF-42011B09F6C8}" presName="sibTrans" presStyleLbl="sibTrans1D1" presStyleIdx="5" presStyleCnt="11"/>
      <dgm:spPr/>
      <dgm:t>
        <a:bodyPr/>
        <a:lstStyle/>
        <a:p>
          <a:endParaRPr lang="da-DK"/>
        </a:p>
      </dgm:t>
    </dgm:pt>
    <dgm:pt modelId="{6E501A7F-94E4-4E93-9624-D89E97DDE720}" type="pres">
      <dgm:prSet presAssocID="{D04B49E0-9A7E-4E90-9958-2116D57097A4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3144690-A541-4BFE-81C7-6126F20DD9C6}" type="pres">
      <dgm:prSet presAssocID="{D04B49E0-9A7E-4E90-9958-2116D57097A4}" presName="spNode" presStyleCnt="0"/>
      <dgm:spPr/>
    </dgm:pt>
    <dgm:pt modelId="{85A96773-2546-4FBE-BE00-599A18C643FC}" type="pres">
      <dgm:prSet presAssocID="{8470541C-086F-4DC3-9A71-3FF0C81BC0CE}" presName="sibTrans" presStyleLbl="sibTrans1D1" presStyleIdx="6" presStyleCnt="11"/>
      <dgm:spPr/>
      <dgm:t>
        <a:bodyPr/>
        <a:lstStyle/>
        <a:p>
          <a:endParaRPr lang="da-DK"/>
        </a:p>
      </dgm:t>
    </dgm:pt>
    <dgm:pt modelId="{25EA09E8-2ECC-42B0-B9EA-07D907D472FF}" type="pres">
      <dgm:prSet presAssocID="{660C74EA-7C7D-4228-913C-43A55CCA39DF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9B92883-CEEC-411F-97E1-3D9859E13AD8}" type="pres">
      <dgm:prSet presAssocID="{660C74EA-7C7D-4228-913C-43A55CCA39DF}" presName="spNode" presStyleCnt="0"/>
      <dgm:spPr/>
    </dgm:pt>
    <dgm:pt modelId="{EF17357F-C579-46CF-BFCA-59286D9D0549}" type="pres">
      <dgm:prSet presAssocID="{97F9E48E-E121-4E87-8069-A25DF23DA0D1}" presName="sibTrans" presStyleLbl="sibTrans1D1" presStyleIdx="7" presStyleCnt="11"/>
      <dgm:spPr/>
      <dgm:t>
        <a:bodyPr/>
        <a:lstStyle/>
        <a:p>
          <a:endParaRPr lang="da-DK"/>
        </a:p>
      </dgm:t>
    </dgm:pt>
    <dgm:pt modelId="{A505C9C0-730F-41FE-8BD2-FDC8C5B03F77}" type="pres">
      <dgm:prSet presAssocID="{33305093-607F-4A7D-B1A4-29A5FE2EAE06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E19ACF0-9969-4D4F-A73E-09CCDECFB68D}" type="pres">
      <dgm:prSet presAssocID="{33305093-607F-4A7D-B1A4-29A5FE2EAE06}" presName="spNode" presStyleCnt="0"/>
      <dgm:spPr/>
    </dgm:pt>
    <dgm:pt modelId="{5589A178-88AE-4777-BAF5-CE67F327CF3F}" type="pres">
      <dgm:prSet presAssocID="{044448CE-BC54-4ADB-BED1-AA1ADA502779}" presName="sibTrans" presStyleLbl="sibTrans1D1" presStyleIdx="8" presStyleCnt="11"/>
      <dgm:spPr/>
      <dgm:t>
        <a:bodyPr/>
        <a:lstStyle/>
        <a:p>
          <a:endParaRPr lang="da-DK"/>
        </a:p>
      </dgm:t>
    </dgm:pt>
    <dgm:pt modelId="{1330672B-4B72-48D7-9CB7-ECE994FC19EF}" type="pres">
      <dgm:prSet presAssocID="{B3EE89F3-BCF6-4E1B-AAAA-42C339F9070C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77C6D0E-6E1D-49CA-8883-F617BB25A089}" type="pres">
      <dgm:prSet presAssocID="{B3EE89F3-BCF6-4E1B-AAAA-42C339F9070C}" presName="spNode" presStyleCnt="0"/>
      <dgm:spPr/>
    </dgm:pt>
    <dgm:pt modelId="{694E8B1F-B9A7-45AC-80FA-1028AFAE6702}" type="pres">
      <dgm:prSet presAssocID="{CF209BB5-89CE-4583-A275-DD4C4170AB29}" presName="sibTrans" presStyleLbl="sibTrans1D1" presStyleIdx="9" presStyleCnt="11"/>
      <dgm:spPr/>
      <dgm:t>
        <a:bodyPr/>
        <a:lstStyle/>
        <a:p>
          <a:endParaRPr lang="da-DK"/>
        </a:p>
      </dgm:t>
    </dgm:pt>
    <dgm:pt modelId="{495BF355-125F-44C7-9F3F-DF85F29A2655}" type="pres">
      <dgm:prSet presAssocID="{F0ADAC91-8715-419D-8EEA-4341592DEF7C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DA925CE-797C-48CB-A60A-74B303FC48D8}" type="pres">
      <dgm:prSet presAssocID="{F0ADAC91-8715-419D-8EEA-4341592DEF7C}" presName="spNode" presStyleCnt="0"/>
      <dgm:spPr/>
    </dgm:pt>
    <dgm:pt modelId="{CE56A4A1-9ED0-4E25-BE66-2D89D51FACC8}" type="pres">
      <dgm:prSet presAssocID="{F58455E2-B96A-437F-8B42-21698CE1CF81}" presName="sibTrans" presStyleLbl="sibTrans1D1" presStyleIdx="10" presStyleCnt="11"/>
      <dgm:spPr/>
      <dgm:t>
        <a:bodyPr/>
        <a:lstStyle/>
        <a:p>
          <a:endParaRPr lang="da-DK"/>
        </a:p>
      </dgm:t>
    </dgm:pt>
  </dgm:ptLst>
  <dgm:cxnLst>
    <dgm:cxn modelId="{591F24E4-8514-4274-810C-6B367A7A23B5}" srcId="{F516DBBB-6EFC-4EB9-BE35-3822E9D39BFC}" destId="{963578DA-B74E-454F-860C-4CBD0BEA0103}" srcOrd="4" destOrd="0" parTransId="{85CE0811-F7FB-453C-91C4-45B6665B5398}" sibTransId="{A138D90E-1E6F-4FD2-A192-4DDFC132A9B4}"/>
    <dgm:cxn modelId="{ABB08400-D72A-40E4-8581-450BF32BA2AD}" type="presOf" srcId="{30B1C95B-4B86-41DF-A61A-6D8E4C1858D2}" destId="{2EA31BB7-CE22-44B5-A11A-42215AA5174E}" srcOrd="0" destOrd="0" presId="urn:microsoft.com/office/officeart/2005/8/layout/cycle6"/>
    <dgm:cxn modelId="{76A83CA0-6E74-47F5-9D51-58C99F9B8A04}" type="presOf" srcId="{963578DA-B74E-454F-860C-4CBD0BEA0103}" destId="{6C34F7A8-FA1C-4973-9917-77659A205335}" srcOrd="0" destOrd="0" presId="urn:microsoft.com/office/officeart/2005/8/layout/cycle6"/>
    <dgm:cxn modelId="{991FC333-9942-42AA-8682-5CD73061B29D}" type="presOf" srcId="{D04B49E0-9A7E-4E90-9958-2116D57097A4}" destId="{6E501A7F-94E4-4E93-9624-D89E97DDE720}" srcOrd="0" destOrd="0" presId="urn:microsoft.com/office/officeart/2005/8/layout/cycle6"/>
    <dgm:cxn modelId="{E50EC2D4-2F55-4DC4-B79D-71F4C22E7DEA}" type="presOf" srcId="{F0ADAC91-8715-419D-8EEA-4341592DEF7C}" destId="{495BF355-125F-44C7-9F3F-DF85F29A2655}" srcOrd="0" destOrd="0" presId="urn:microsoft.com/office/officeart/2005/8/layout/cycle6"/>
    <dgm:cxn modelId="{AB591A44-0E70-469F-BF8A-7E70FBA3CCFE}" srcId="{F516DBBB-6EFC-4EB9-BE35-3822E9D39BFC}" destId="{9157E14D-EEDE-4A37-8FD2-BB3FB55232A4}" srcOrd="5" destOrd="0" parTransId="{69CB18E1-9410-40ED-B5B6-B94098729C6C}" sibTransId="{87933221-3839-45FB-98CF-42011B09F6C8}"/>
    <dgm:cxn modelId="{D2D381FF-CB47-4A71-A7B0-89DBE4E30496}" srcId="{F516DBBB-6EFC-4EB9-BE35-3822E9D39BFC}" destId="{30B1C95B-4B86-41DF-A61A-6D8E4C1858D2}" srcOrd="3" destOrd="0" parTransId="{5D0D633D-6D3E-4DB7-9820-CCD2C61B26BC}" sibTransId="{FCB54CB8-30BB-43D0-B2DA-9679D88D471F}"/>
    <dgm:cxn modelId="{0748E391-AA5E-4CC2-A5D6-6C4432EF2E40}" type="presOf" srcId="{F58455E2-B96A-437F-8B42-21698CE1CF81}" destId="{CE56A4A1-9ED0-4E25-BE66-2D89D51FACC8}" srcOrd="0" destOrd="0" presId="urn:microsoft.com/office/officeart/2005/8/layout/cycle6"/>
    <dgm:cxn modelId="{E1313441-0178-42C8-A7D1-6F9A9DDC1297}" srcId="{F516DBBB-6EFC-4EB9-BE35-3822E9D39BFC}" destId="{CC17C287-359E-49DD-AF61-EF40B8217CB3}" srcOrd="2" destOrd="0" parTransId="{2DE98D29-AA03-4D4F-9349-032FCF86A765}" sibTransId="{A9507DC1-913B-4583-A0DC-20B8B06C86CA}"/>
    <dgm:cxn modelId="{74BC9444-1AF7-4DA0-A497-85BB04690F1C}" srcId="{F516DBBB-6EFC-4EB9-BE35-3822E9D39BFC}" destId="{A7BF01EA-FD40-45DC-92F2-5546C2BC2224}" srcOrd="1" destOrd="0" parTransId="{F234C417-1BD5-46BF-A9B3-430093F730FC}" sibTransId="{59FED791-9ABC-43DA-8E3E-DC5D4150A402}"/>
    <dgm:cxn modelId="{04167868-BA0C-4169-AFF3-CDFC685EE9A3}" type="presOf" srcId="{97F9E48E-E121-4E87-8069-A25DF23DA0D1}" destId="{EF17357F-C579-46CF-BFCA-59286D9D0549}" srcOrd="0" destOrd="0" presId="urn:microsoft.com/office/officeart/2005/8/layout/cycle6"/>
    <dgm:cxn modelId="{523DCDBB-2E8F-4268-8928-6508E1A59E9A}" srcId="{F516DBBB-6EFC-4EB9-BE35-3822E9D39BFC}" destId="{660C74EA-7C7D-4228-913C-43A55CCA39DF}" srcOrd="7" destOrd="0" parTransId="{291F4161-5957-448C-B26F-3D1A400A7464}" sibTransId="{97F9E48E-E121-4E87-8069-A25DF23DA0D1}"/>
    <dgm:cxn modelId="{77E86FDD-F4CE-45FB-9033-DAFFFC0E2D80}" type="presOf" srcId="{D6F7E268-7929-48A6-AB37-8EE76D45D93D}" destId="{595288D7-6758-4B55-93D7-DD81514F3BBB}" srcOrd="0" destOrd="0" presId="urn:microsoft.com/office/officeart/2005/8/layout/cycle6"/>
    <dgm:cxn modelId="{1B1CAE7C-A50B-4199-94A5-B501013C18E1}" srcId="{F516DBBB-6EFC-4EB9-BE35-3822E9D39BFC}" destId="{F0ADAC91-8715-419D-8EEA-4341592DEF7C}" srcOrd="10" destOrd="0" parTransId="{39023864-2529-4F76-88FE-11C177A68A01}" sibTransId="{F58455E2-B96A-437F-8B42-21698CE1CF81}"/>
    <dgm:cxn modelId="{4CFD040F-643A-416D-BCF3-038DEA9890E0}" type="presOf" srcId="{9157E14D-EEDE-4A37-8FD2-BB3FB55232A4}" destId="{78DE58A5-6469-4592-ADF4-6E3A560184AE}" srcOrd="0" destOrd="0" presId="urn:microsoft.com/office/officeart/2005/8/layout/cycle6"/>
    <dgm:cxn modelId="{CA23B5A7-05AF-4FF8-8837-EE51AD9FF115}" type="presOf" srcId="{FCB54CB8-30BB-43D0-B2DA-9679D88D471F}" destId="{5C8A924B-E550-4F78-BE8B-CC30A1AE6B6C}" srcOrd="0" destOrd="0" presId="urn:microsoft.com/office/officeart/2005/8/layout/cycle6"/>
    <dgm:cxn modelId="{CE6392B8-82E0-4BE6-9121-CA7C11334360}" srcId="{F516DBBB-6EFC-4EB9-BE35-3822E9D39BFC}" destId="{EFB04273-8668-4953-B06F-D58E0F68B8B6}" srcOrd="0" destOrd="0" parTransId="{84FE88F5-C4FF-4824-86C6-23177E10FD95}" sibTransId="{D6F7E268-7929-48A6-AB37-8EE76D45D93D}"/>
    <dgm:cxn modelId="{A1A8742D-72F8-4F60-A599-99F0B8194431}" srcId="{F516DBBB-6EFC-4EB9-BE35-3822E9D39BFC}" destId="{D04B49E0-9A7E-4E90-9958-2116D57097A4}" srcOrd="6" destOrd="0" parTransId="{26A1CC42-224E-4075-A865-6CA79A39B8DE}" sibTransId="{8470541C-086F-4DC3-9A71-3FF0C81BC0CE}"/>
    <dgm:cxn modelId="{96CC527D-0C53-4874-950F-A7010014CC65}" type="presOf" srcId="{59FED791-9ABC-43DA-8E3E-DC5D4150A402}" destId="{4A954369-35EB-4B2A-9375-D34BCF4CE6C7}" srcOrd="0" destOrd="0" presId="urn:microsoft.com/office/officeart/2005/8/layout/cycle6"/>
    <dgm:cxn modelId="{0E923EF8-9513-4CEF-B394-2F484CF90C65}" srcId="{F516DBBB-6EFC-4EB9-BE35-3822E9D39BFC}" destId="{B3EE89F3-BCF6-4E1B-AAAA-42C339F9070C}" srcOrd="9" destOrd="0" parTransId="{1E378441-EA17-477F-B849-E435EEC42196}" sibTransId="{CF209BB5-89CE-4583-A275-DD4C4170AB29}"/>
    <dgm:cxn modelId="{E359DCE8-0DFB-4B44-90C0-C24363DB5271}" type="presOf" srcId="{044448CE-BC54-4ADB-BED1-AA1ADA502779}" destId="{5589A178-88AE-4777-BAF5-CE67F327CF3F}" srcOrd="0" destOrd="0" presId="urn:microsoft.com/office/officeart/2005/8/layout/cycle6"/>
    <dgm:cxn modelId="{F1B918B2-987E-40EB-9DAC-7BB7C95F446D}" type="presOf" srcId="{8470541C-086F-4DC3-9A71-3FF0C81BC0CE}" destId="{85A96773-2546-4FBE-BE00-599A18C643FC}" srcOrd="0" destOrd="0" presId="urn:microsoft.com/office/officeart/2005/8/layout/cycle6"/>
    <dgm:cxn modelId="{7671BFCD-90EB-4A05-8EC6-6EED8AE4F9AF}" srcId="{F516DBBB-6EFC-4EB9-BE35-3822E9D39BFC}" destId="{33305093-607F-4A7D-B1A4-29A5FE2EAE06}" srcOrd="8" destOrd="0" parTransId="{E3C0D4A6-06BD-421F-8EE6-4DDB8C4A65A6}" sibTransId="{044448CE-BC54-4ADB-BED1-AA1ADA502779}"/>
    <dgm:cxn modelId="{C7AAB32A-19F8-4076-A167-D1D915AE7D60}" type="presOf" srcId="{33305093-607F-4A7D-B1A4-29A5FE2EAE06}" destId="{A505C9C0-730F-41FE-8BD2-FDC8C5B03F77}" srcOrd="0" destOrd="0" presId="urn:microsoft.com/office/officeart/2005/8/layout/cycle6"/>
    <dgm:cxn modelId="{0FD3D5FF-9D27-4425-97E0-A208AABB6046}" type="presOf" srcId="{A9507DC1-913B-4583-A0DC-20B8B06C86CA}" destId="{9F47BA8E-B386-4672-AF98-6F569FCC0694}" srcOrd="0" destOrd="0" presId="urn:microsoft.com/office/officeart/2005/8/layout/cycle6"/>
    <dgm:cxn modelId="{F65963DC-91E6-43BD-8341-65EE097F3919}" type="presOf" srcId="{CF209BB5-89CE-4583-A275-DD4C4170AB29}" destId="{694E8B1F-B9A7-45AC-80FA-1028AFAE6702}" srcOrd="0" destOrd="0" presId="urn:microsoft.com/office/officeart/2005/8/layout/cycle6"/>
    <dgm:cxn modelId="{96F65446-4BF6-4EE8-91B9-22D5F0C3ADCA}" type="presOf" srcId="{CC17C287-359E-49DD-AF61-EF40B8217CB3}" destId="{194F0820-2260-480F-862C-2E2334413AE1}" srcOrd="0" destOrd="0" presId="urn:microsoft.com/office/officeart/2005/8/layout/cycle6"/>
    <dgm:cxn modelId="{5B4090FC-B1C6-48C3-A15F-6A73AB2C80C4}" type="presOf" srcId="{660C74EA-7C7D-4228-913C-43A55CCA39DF}" destId="{25EA09E8-2ECC-42B0-B9EA-07D907D472FF}" srcOrd="0" destOrd="0" presId="urn:microsoft.com/office/officeart/2005/8/layout/cycle6"/>
    <dgm:cxn modelId="{CE8DEE68-EFC5-49C1-B7AC-7BF0270E0849}" type="presOf" srcId="{B3EE89F3-BCF6-4E1B-AAAA-42C339F9070C}" destId="{1330672B-4B72-48D7-9CB7-ECE994FC19EF}" srcOrd="0" destOrd="0" presId="urn:microsoft.com/office/officeart/2005/8/layout/cycle6"/>
    <dgm:cxn modelId="{A9BB2D75-0C33-4136-BA34-47A24BF4A69B}" type="presOf" srcId="{87933221-3839-45FB-98CF-42011B09F6C8}" destId="{78C9D52C-9681-4996-B5B0-F8FD33DB135F}" srcOrd="0" destOrd="0" presId="urn:microsoft.com/office/officeart/2005/8/layout/cycle6"/>
    <dgm:cxn modelId="{1D14E385-8046-4B3D-A465-4357499B9DB1}" type="presOf" srcId="{EFB04273-8668-4953-B06F-D58E0F68B8B6}" destId="{486264ED-0DA4-429F-99E7-1B7281B723D5}" srcOrd="0" destOrd="0" presId="urn:microsoft.com/office/officeart/2005/8/layout/cycle6"/>
    <dgm:cxn modelId="{51E753C0-DB91-48BD-BED2-06BA0A86D0C8}" type="presOf" srcId="{F516DBBB-6EFC-4EB9-BE35-3822E9D39BFC}" destId="{10597ED1-AD1A-4776-96F5-742A79F10ED2}" srcOrd="0" destOrd="0" presId="urn:microsoft.com/office/officeart/2005/8/layout/cycle6"/>
    <dgm:cxn modelId="{68D0E7A0-720D-4396-A2DF-AD0021BA303C}" type="presOf" srcId="{A138D90E-1E6F-4FD2-A192-4DDFC132A9B4}" destId="{543B182C-6997-4864-8492-9BB92949BA9B}" srcOrd="0" destOrd="0" presId="urn:microsoft.com/office/officeart/2005/8/layout/cycle6"/>
    <dgm:cxn modelId="{CADE9C4A-B221-4FD9-B2D9-FD63F7C87950}" type="presOf" srcId="{A7BF01EA-FD40-45DC-92F2-5546C2BC2224}" destId="{1D64BE71-737A-4D8E-996F-B0EB4BC596D8}" srcOrd="0" destOrd="0" presId="urn:microsoft.com/office/officeart/2005/8/layout/cycle6"/>
    <dgm:cxn modelId="{CE84915E-C8A8-4B4D-A26A-B863B53925F8}" type="presParOf" srcId="{10597ED1-AD1A-4776-96F5-742A79F10ED2}" destId="{486264ED-0DA4-429F-99E7-1B7281B723D5}" srcOrd="0" destOrd="0" presId="urn:microsoft.com/office/officeart/2005/8/layout/cycle6"/>
    <dgm:cxn modelId="{0632EA2A-E049-4006-B7D0-1125118638D0}" type="presParOf" srcId="{10597ED1-AD1A-4776-96F5-742A79F10ED2}" destId="{9A5C7053-D51B-46C9-9BA8-28EA6E71BC96}" srcOrd="1" destOrd="0" presId="urn:microsoft.com/office/officeart/2005/8/layout/cycle6"/>
    <dgm:cxn modelId="{1155A980-AF58-4DB3-9D47-542E39ED9A70}" type="presParOf" srcId="{10597ED1-AD1A-4776-96F5-742A79F10ED2}" destId="{595288D7-6758-4B55-93D7-DD81514F3BBB}" srcOrd="2" destOrd="0" presId="urn:microsoft.com/office/officeart/2005/8/layout/cycle6"/>
    <dgm:cxn modelId="{CE37AC94-1873-490F-9864-B5FBA0569056}" type="presParOf" srcId="{10597ED1-AD1A-4776-96F5-742A79F10ED2}" destId="{1D64BE71-737A-4D8E-996F-B0EB4BC596D8}" srcOrd="3" destOrd="0" presId="urn:microsoft.com/office/officeart/2005/8/layout/cycle6"/>
    <dgm:cxn modelId="{99DD3D77-73D0-4C04-8586-6880D49920BA}" type="presParOf" srcId="{10597ED1-AD1A-4776-96F5-742A79F10ED2}" destId="{058E5601-9C87-4B8F-A0C7-FB8ACF6306DB}" srcOrd="4" destOrd="0" presId="urn:microsoft.com/office/officeart/2005/8/layout/cycle6"/>
    <dgm:cxn modelId="{5F846E40-102F-4F3C-87B8-FC55391CDDB8}" type="presParOf" srcId="{10597ED1-AD1A-4776-96F5-742A79F10ED2}" destId="{4A954369-35EB-4B2A-9375-D34BCF4CE6C7}" srcOrd="5" destOrd="0" presId="urn:microsoft.com/office/officeart/2005/8/layout/cycle6"/>
    <dgm:cxn modelId="{87C41B25-52FD-4710-9B16-96CE55EA423E}" type="presParOf" srcId="{10597ED1-AD1A-4776-96F5-742A79F10ED2}" destId="{194F0820-2260-480F-862C-2E2334413AE1}" srcOrd="6" destOrd="0" presId="urn:microsoft.com/office/officeart/2005/8/layout/cycle6"/>
    <dgm:cxn modelId="{0C0F5974-CBDA-4906-86CC-33FFB45344C9}" type="presParOf" srcId="{10597ED1-AD1A-4776-96F5-742A79F10ED2}" destId="{BB2DF313-6F3A-441F-8A0A-B5708045EFD7}" srcOrd="7" destOrd="0" presId="urn:microsoft.com/office/officeart/2005/8/layout/cycle6"/>
    <dgm:cxn modelId="{86BC107E-BA63-4E7F-B946-441DB6B217BC}" type="presParOf" srcId="{10597ED1-AD1A-4776-96F5-742A79F10ED2}" destId="{9F47BA8E-B386-4672-AF98-6F569FCC0694}" srcOrd="8" destOrd="0" presId="urn:microsoft.com/office/officeart/2005/8/layout/cycle6"/>
    <dgm:cxn modelId="{621A57B2-D9FD-4B93-BB56-29709DAEBE42}" type="presParOf" srcId="{10597ED1-AD1A-4776-96F5-742A79F10ED2}" destId="{2EA31BB7-CE22-44B5-A11A-42215AA5174E}" srcOrd="9" destOrd="0" presId="urn:microsoft.com/office/officeart/2005/8/layout/cycle6"/>
    <dgm:cxn modelId="{DE82F4BD-DC93-405B-B797-A82BDE4CD59C}" type="presParOf" srcId="{10597ED1-AD1A-4776-96F5-742A79F10ED2}" destId="{E1AEAF7B-370C-4285-A95E-7464C1530FE1}" srcOrd="10" destOrd="0" presId="urn:microsoft.com/office/officeart/2005/8/layout/cycle6"/>
    <dgm:cxn modelId="{BBA0CE6C-CC9A-46D3-A47C-0C38D996274E}" type="presParOf" srcId="{10597ED1-AD1A-4776-96F5-742A79F10ED2}" destId="{5C8A924B-E550-4F78-BE8B-CC30A1AE6B6C}" srcOrd="11" destOrd="0" presId="urn:microsoft.com/office/officeart/2005/8/layout/cycle6"/>
    <dgm:cxn modelId="{EBC375BA-7AF6-4ED7-ACAC-887841CC131E}" type="presParOf" srcId="{10597ED1-AD1A-4776-96F5-742A79F10ED2}" destId="{6C34F7A8-FA1C-4973-9917-77659A205335}" srcOrd="12" destOrd="0" presId="urn:microsoft.com/office/officeart/2005/8/layout/cycle6"/>
    <dgm:cxn modelId="{2DAF8D54-073A-413A-9326-2A1680D87D28}" type="presParOf" srcId="{10597ED1-AD1A-4776-96F5-742A79F10ED2}" destId="{1CB99250-4C67-4FED-B9EC-502294B41606}" srcOrd="13" destOrd="0" presId="urn:microsoft.com/office/officeart/2005/8/layout/cycle6"/>
    <dgm:cxn modelId="{7D9962FD-44B9-4547-A797-C2322BF28D8C}" type="presParOf" srcId="{10597ED1-AD1A-4776-96F5-742A79F10ED2}" destId="{543B182C-6997-4864-8492-9BB92949BA9B}" srcOrd="14" destOrd="0" presId="urn:microsoft.com/office/officeart/2005/8/layout/cycle6"/>
    <dgm:cxn modelId="{815FE919-A367-46D3-8435-B7B68D8EA4FE}" type="presParOf" srcId="{10597ED1-AD1A-4776-96F5-742A79F10ED2}" destId="{78DE58A5-6469-4592-ADF4-6E3A560184AE}" srcOrd="15" destOrd="0" presId="urn:microsoft.com/office/officeart/2005/8/layout/cycle6"/>
    <dgm:cxn modelId="{BA69A169-7E3B-43A1-818C-D32FD86D7E11}" type="presParOf" srcId="{10597ED1-AD1A-4776-96F5-742A79F10ED2}" destId="{025C64C2-32E7-40FE-B525-F4ADB98212EF}" srcOrd="16" destOrd="0" presId="urn:microsoft.com/office/officeart/2005/8/layout/cycle6"/>
    <dgm:cxn modelId="{281ED238-DEE2-4770-B224-86D1F7D351AA}" type="presParOf" srcId="{10597ED1-AD1A-4776-96F5-742A79F10ED2}" destId="{78C9D52C-9681-4996-B5B0-F8FD33DB135F}" srcOrd="17" destOrd="0" presId="urn:microsoft.com/office/officeart/2005/8/layout/cycle6"/>
    <dgm:cxn modelId="{60B40863-3284-4712-86CE-EFFB5CA10293}" type="presParOf" srcId="{10597ED1-AD1A-4776-96F5-742A79F10ED2}" destId="{6E501A7F-94E4-4E93-9624-D89E97DDE720}" srcOrd="18" destOrd="0" presId="urn:microsoft.com/office/officeart/2005/8/layout/cycle6"/>
    <dgm:cxn modelId="{2A25A6EB-A215-48A7-B4B1-9C9162F43F67}" type="presParOf" srcId="{10597ED1-AD1A-4776-96F5-742A79F10ED2}" destId="{C3144690-A541-4BFE-81C7-6126F20DD9C6}" srcOrd="19" destOrd="0" presId="urn:microsoft.com/office/officeart/2005/8/layout/cycle6"/>
    <dgm:cxn modelId="{E0F1BB86-FD88-4083-A6D7-07FDDB19FC9D}" type="presParOf" srcId="{10597ED1-AD1A-4776-96F5-742A79F10ED2}" destId="{85A96773-2546-4FBE-BE00-599A18C643FC}" srcOrd="20" destOrd="0" presId="urn:microsoft.com/office/officeart/2005/8/layout/cycle6"/>
    <dgm:cxn modelId="{DAE221E1-2C0D-4B0F-AA55-8838996B59C2}" type="presParOf" srcId="{10597ED1-AD1A-4776-96F5-742A79F10ED2}" destId="{25EA09E8-2ECC-42B0-B9EA-07D907D472FF}" srcOrd="21" destOrd="0" presId="urn:microsoft.com/office/officeart/2005/8/layout/cycle6"/>
    <dgm:cxn modelId="{B984DB4D-B9D0-4EFE-A698-19AC7B24CAA3}" type="presParOf" srcId="{10597ED1-AD1A-4776-96F5-742A79F10ED2}" destId="{F9B92883-CEEC-411F-97E1-3D9859E13AD8}" srcOrd="22" destOrd="0" presId="urn:microsoft.com/office/officeart/2005/8/layout/cycle6"/>
    <dgm:cxn modelId="{85219402-B3F0-4E4D-9E59-3CD6075B62D6}" type="presParOf" srcId="{10597ED1-AD1A-4776-96F5-742A79F10ED2}" destId="{EF17357F-C579-46CF-BFCA-59286D9D0549}" srcOrd="23" destOrd="0" presId="urn:microsoft.com/office/officeart/2005/8/layout/cycle6"/>
    <dgm:cxn modelId="{E6EF97A8-26C0-48EA-924D-EAEB88AE3FCE}" type="presParOf" srcId="{10597ED1-AD1A-4776-96F5-742A79F10ED2}" destId="{A505C9C0-730F-41FE-8BD2-FDC8C5B03F77}" srcOrd="24" destOrd="0" presId="urn:microsoft.com/office/officeart/2005/8/layout/cycle6"/>
    <dgm:cxn modelId="{D6888F96-A64E-4F67-AEF2-362ABF6AC093}" type="presParOf" srcId="{10597ED1-AD1A-4776-96F5-742A79F10ED2}" destId="{0E19ACF0-9969-4D4F-A73E-09CCDECFB68D}" srcOrd="25" destOrd="0" presId="urn:microsoft.com/office/officeart/2005/8/layout/cycle6"/>
    <dgm:cxn modelId="{97B631D2-10C1-430F-95A7-73E10A6DD9DE}" type="presParOf" srcId="{10597ED1-AD1A-4776-96F5-742A79F10ED2}" destId="{5589A178-88AE-4777-BAF5-CE67F327CF3F}" srcOrd="26" destOrd="0" presId="urn:microsoft.com/office/officeart/2005/8/layout/cycle6"/>
    <dgm:cxn modelId="{EE002A1A-823C-48B3-87E5-1089C8D4F2E4}" type="presParOf" srcId="{10597ED1-AD1A-4776-96F5-742A79F10ED2}" destId="{1330672B-4B72-48D7-9CB7-ECE994FC19EF}" srcOrd="27" destOrd="0" presId="urn:microsoft.com/office/officeart/2005/8/layout/cycle6"/>
    <dgm:cxn modelId="{2DE23F0C-8644-4BA8-AB0C-3E6CDEA74377}" type="presParOf" srcId="{10597ED1-AD1A-4776-96F5-742A79F10ED2}" destId="{977C6D0E-6E1D-49CA-8883-F617BB25A089}" srcOrd="28" destOrd="0" presId="urn:microsoft.com/office/officeart/2005/8/layout/cycle6"/>
    <dgm:cxn modelId="{9ED49E51-84CF-4358-97F5-629BCB0E0E01}" type="presParOf" srcId="{10597ED1-AD1A-4776-96F5-742A79F10ED2}" destId="{694E8B1F-B9A7-45AC-80FA-1028AFAE6702}" srcOrd="29" destOrd="0" presId="urn:microsoft.com/office/officeart/2005/8/layout/cycle6"/>
    <dgm:cxn modelId="{67B363F7-4F15-4504-B605-91BEA858BF80}" type="presParOf" srcId="{10597ED1-AD1A-4776-96F5-742A79F10ED2}" destId="{495BF355-125F-44C7-9F3F-DF85F29A2655}" srcOrd="30" destOrd="0" presId="urn:microsoft.com/office/officeart/2005/8/layout/cycle6"/>
    <dgm:cxn modelId="{AD903C34-07B3-48C4-82D2-905ED3FC7312}" type="presParOf" srcId="{10597ED1-AD1A-4776-96F5-742A79F10ED2}" destId="{0DA925CE-797C-48CB-A60A-74B303FC48D8}" srcOrd="31" destOrd="0" presId="urn:microsoft.com/office/officeart/2005/8/layout/cycle6"/>
    <dgm:cxn modelId="{54CEACA5-D381-4D28-B866-14AF6EF0FB9D}" type="presParOf" srcId="{10597ED1-AD1A-4776-96F5-742A79F10ED2}" destId="{CE56A4A1-9ED0-4E25-BE66-2D89D51FACC8}" srcOrd="32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16DBBB-6EFC-4EB9-BE35-3822E9D39BFC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B04273-8668-4953-B06F-D58E0F68B8B6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84FE88F5-C4FF-4824-86C6-23177E10FD95}" type="parTrans" cxnId="{CE6392B8-82E0-4BE6-9121-CA7C11334360}">
      <dgm:prSet/>
      <dgm:spPr/>
      <dgm:t>
        <a:bodyPr/>
        <a:lstStyle/>
        <a:p>
          <a:endParaRPr lang="da-DK"/>
        </a:p>
      </dgm:t>
    </dgm:pt>
    <dgm:pt modelId="{D6F7E268-7929-48A6-AB37-8EE76D45D93D}" type="sibTrans" cxnId="{CE6392B8-82E0-4BE6-9121-CA7C11334360}">
      <dgm:prSet/>
      <dgm:spPr/>
      <dgm:t>
        <a:bodyPr/>
        <a:lstStyle/>
        <a:p>
          <a:endParaRPr lang="da-DK"/>
        </a:p>
      </dgm:t>
    </dgm:pt>
    <dgm:pt modelId="{43CB2646-58A5-4AA6-A64C-44FE5C0E1E42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4B65C8A8-97D5-4393-8C0E-ADFF63B46C97}" type="parTrans" cxnId="{8D72CEF2-D41C-411C-92A5-EDB4364FF293}">
      <dgm:prSet/>
      <dgm:spPr/>
      <dgm:t>
        <a:bodyPr/>
        <a:lstStyle/>
        <a:p>
          <a:endParaRPr lang="da-DK"/>
        </a:p>
      </dgm:t>
    </dgm:pt>
    <dgm:pt modelId="{5171EB98-A76E-4998-8773-8B5934A94A0A}" type="sibTrans" cxnId="{8D72CEF2-D41C-411C-92A5-EDB4364FF293}">
      <dgm:prSet/>
      <dgm:spPr/>
      <dgm:t>
        <a:bodyPr/>
        <a:lstStyle/>
        <a:p>
          <a:endParaRPr lang="da-DK"/>
        </a:p>
      </dgm:t>
    </dgm:pt>
    <dgm:pt modelId="{19C4DC6A-4BC8-4CEC-A114-F89449E8CA88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6A7536F3-C358-47F8-89B9-A5357DD42232}" type="parTrans" cxnId="{6E69CB6F-FA43-461E-AEBE-E6C1853DB2E9}">
      <dgm:prSet/>
      <dgm:spPr/>
      <dgm:t>
        <a:bodyPr/>
        <a:lstStyle/>
        <a:p>
          <a:endParaRPr lang="da-DK"/>
        </a:p>
      </dgm:t>
    </dgm:pt>
    <dgm:pt modelId="{B9B19E7C-C939-4F05-B5FA-29226CABE745}" type="sibTrans" cxnId="{6E69CB6F-FA43-461E-AEBE-E6C1853DB2E9}">
      <dgm:prSet/>
      <dgm:spPr/>
      <dgm:t>
        <a:bodyPr/>
        <a:lstStyle/>
        <a:p>
          <a:endParaRPr lang="da-DK"/>
        </a:p>
      </dgm:t>
    </dgm:pt>
    <dgm:pt modelId="{19975F57-BEBB-4EC3-BB91-660C4E43E71E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E5E52C54-F09A-4A22-B33A-F4FED14B36BF}" type="parTrans" cxnId="{6DAAC2A8-C2B4-4986-BD21-92D630A37357}">
      <dgm:prSet/>
      <dgm:spPr/>
      <dgm:t>
        <a:bodyPr/>
        <a:lstStyle/>
        <a:p>
          <a:endParaRPr lang="da-DK"/>
        </a:p>
      </dgm:t>
    </dgm:pt>
    <dgm:pt modelId="{F8DDFF36-070A-4DC0-9ABA-315F8E1CD43A}" type="sibTrans" cxnId="{6DAAC2A8-C2B4-4986-BD21-92D630A37357}">
      <dgm:prSet/>
      <dgm:spPr/>
      <dgm:t>
        <a:bodyPr/>
        <a:lstStyle/>
        <a:p>
          <a:endParaRPr lang="da-DK"/>
        </a:p>
      </dgm:t>
    </dgm:pt>
    <dgm:pt modelId="{03B33A0E-CE37-4A9E-A240-E9B29807459F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BCD33915-0886-47F3-9BF5-32BC70731039}" type="parTrans" cxnId="{1EC8F073-388A-434F-807E-6C8ED936E065}">
      <dgm:prSet/>
      <dgm:spPr/>
      <dgm:t>
        <a:bodyPr/>
        <a:lstStyle/>
        <a:p>
          <a:endParaRPr lang="da-DK"/>
        </a:p>
      </dgm:t>
    </dgm:pt>
    <dgm:pt modelId="{8E6AC989-615D-4376-895E-91C2D24C2BB2}" type="sibTrans" cxnId="{1EC8F073-388A-434F-807E-6C8ED936E065}">
      <dgm:prSet/>
      <dgm:spPr/>
      <dgm:t>
        <a:bodyPr/>
        <a:lstStyle/>
        <a:p>
          <a:endParaRPr lang="da-DK"/>
        </a:p>
      </dgm:t>
    </dgm:pt>
    <dgm:pt modelId="{A217E333-64CE-45E5-892A-0CDB1C8BFE7A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436DF465-C7C3-4613-9A63-F194C0E34ACF}" type="parTrans" cxnId="{6CB48625-73B5-4D04-920E-2E1CBD9F8E15}">
      <dgm:prSet/>
      <dgm:spPr/>
      <dgm:t>
        <a:bodyPr/>
        <a:lstStyle/>
        <a:p>
          <a:endParaRPr lang="da-DK"/>
        </a:p>
      </dgm:t>
    </dgm:pt>
    <dgm:pt modelId="{7FA43A52-5628-44EA-8A12-9FB57A22CB5C}" type="sibTrans" cxnId="{6CB48625-73B5-4D04-920E-2E1CBD9F8E15}">
      <dgm:prSet/>
      <dgm:spPr/>
      <dgm:t>
        <a:bodyPr/>
        <a:lstStyle/>
        <a:p>
          <a:endParaRPr lang="da-DK"/>
        </a:p>
      </dgm:t>
    </dgm:pt>
    <dgm:pt modelId="{1BF3C66D-501E-45F8-8FA3-F174AE170E8B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038DC99F-798B-4CCF-B062-A74BE5B807C6}" type="parTrans" cxnId="{A913FD2C-4438-4095-B28E-A34E0BC7E60E}">
      <dgm:prSet/>
      <dgm:spPr/>
      <dgm:t>
        <a:bodyPr/>
        <a:lstStyle/>
        <a:p>
          <a:endParaRPr lang="da-DK"/>
        </a:p>
      </dgm:t>
    </dgm:pt>
    <dgm:pt modelId="{72E139E3-D9D0-4FD7-B8A0-47A442872079}" type="sibTrans" cxnId="{A913FD2C-4438-4095-B28E-A34E0BC7E60E}">
      <dgm:prSet/>
      <dgm:spPr/>
      <dgm:t>
        <a:bodyPr/>
        <a:lstStyle/>
        <a:p>
          <a:endParaRPr lang="da-DK"/>
        </a:p>
      </dgm:t>
    </dgm:pt>
    <dgm:pt modelId="{A13D30AA-2869-4270-BE9D-B657A05CCDE0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1DD9FFF6-B793-4DFA-B490-A324B650A40A}" type="parTrans" cxnId="{6E994663-9755-452E-9620-D9FE924A74D9}">
      <dgm:prSet/>
      <dgm:spPr/>
      <dgm:t>
        <a:bodyPr/>
        <a:lstStyle/>
        <a:p>
          <a:endParaRPr lang="da-DK"/>
        </a:p>
      </dgm:t>
    </dgm:pt>
    <dgm:pt modelId="{0739EC54-FAA5-46B9-9166-9BB9FCD5073F}" type="sibTrans" cxnId="{6E994663-9755-452E-9620-D9FE924A74D9}">
      <dgm:prSet/>
      <dgm:spPr/>
      <dgm:t>
        <a:bodyPr/>
        <a:lstStyle/>
        <a:p>
          <a:endParaRPr lang="da-DK"/>
        </a:p>
      </dgm:t>
    </dgm:pt>
    <dgm:pt modelId="{3B6722A6-6A53-4D4E-B5FF-0B0A5D6E33B3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0DEF46C4-F931-49D2-A8C4-4F27B8547923}" type="parTrans" cxnId="{CFD0BAD6-DA3B-4E1C-AD43-0C89EA6CA531}">
      <dgm:prSet/>
      <dgm:spPr/>
      <dgm:t>
        <a:bodyPr/>
        <a:lstStyle/>
        <a:p>
          <a:endParaRPr lang="da-DK"/>
        </a:p>
      </dgm:t>
    </dgm:pt>
    <dgm:pt modelId="{A48FAC47-98B8-44D7-93CE-87CDA5B15A5D}" type="sibTrans" cxnId="{CFD0BAD6-DA3B-4E1C-AD43-0C89EA6CA531}">
      <dgm:prSet/>
      <dgm:spPr/>
      <dgm:t>
        <a:bodyPr/>
        <a:lstStyle/>
        <a:p>
          <a:endParaRPr lang="da-DK"/>
        </a:p>
      </dgm:t>
    </dgm:pt>
    <dgm:pt modelId="{46A33543-1400-45A5-9205-DCD3504C175C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20883B0D-0B9C-4B83-BA19-B7B9AC667A2F}" type="parTrans" cxnId="{C8B79D38-2077-4C14-90F0-8BEFE6310017}">
      <dgm:prSet/>
      <dgm:spPr/>
      <dgm:t>
        <a:bodyPr/>
        <a:lstStyle/>
        <a:p>
          <a:endParaRPr lang="da-DK"/>
        </a:p>
      </dgm:t>
    </dgm:pt>
    <dgm:pt modelId="{BE4D5E9F-243D-44A5-9FDE-D7AE42253077}" type="sibTrans" cxnId="{C8B79D38-2077-4C14-90F0-8BEFE6310017}">
      <dgm:prSet/>
      <dgm:spPr/>
      <dgm:t>
        <a:bodyPr/>
        <a:lstStyle/>
        <a:p>
          <a:endParaRPr lang="da-DK"/>
        </a:p>
      </dgm:t>
    </dgm:pt>
    <dgm:pt modelId="{704888C1-F4B1-48CE-AB1C-5FB32C4A1A39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0046F333-02CD-4E3D-BC04-11674489A638}" type="parTrans" cxnId="{6DF3F901-B0EA-44F0-A2AC-51E2BE5ED174}">
      <dgm:prSet/>
      <dgm:spPr/>
      <dgm:t>
        <a:bodyPr/>
        <a:lstStyle/>
        <a:p>
          <a:endParaRPr lang="da-DK"/>
        </a:p>
      </dgm:t>
    </dgm:pt>
    <dgm:pt modelId="{5195051D-45EC-43F7-8026-865B006E2884}" type="sibTrans" cxnId="{6DF3F901-B0EA-44F0-A2AC-51E2BE5ED174}">
      <dgm:prSet/>
      <dgm:spPr/>
      <dgm:t>
        <a:bodyPr/>
        <a:lstStyle/>
        <a:p>
          <a:endParaRPr lang="da-DK"/>
        </a:p>
      </dgm:t>
    </dgm:pt>
    <dgm:pt modelId="{10597ED1-AD1A-4776-96F5-742A79F10ED2}" type="pres">
      <dgm:prSet presAssocID="{F516DBBB-6EFC-4EB9-BE35-3822E9D39BF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6264ED-0DA4-429F-99E7-1B7281B723D5}" type="pres">
      <dgm:prSet presAssocID="{EFB04273-8668-4953-B06F-D58E0F68B8B6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A5C7053-D51B-46C9-9BA8-28EA6E71BC96}" type="pres">
      <dgm:prSet presAssocID="{EFB04273-8668-4953-B06F-D58E0F68B8B6}" presName="spNode" presStyleCnt="0"/>
      <dgm:spPr/>
    </dgm:pt>
    <dgm:pt modelId="{595288D7-6758-4B55-93D7-DD81514F3BBB}" type="pres">
      <dgm:prSet presAssocID="{D6F7E268-7929-48A6-AB37-8EE76D45D93D}" presName="sibTrans" presStyleLbl="sibTrans1D1" presStyleIdx="0" presStyleCnt="11"/>
      <dgm:spPr/>
      <dgm:t>
        <a:bodyPr/>
        <a:lstStyle/>
        <a:p>
          <a:endParaRPr lang="da-DK"/>
        </a:p>
      </dgm:t>
    </dgm:pt>
    <dgm:pt modelId="{F07BC3F1-5B9F-4531-A058-57E0EAF0D5DE}" type="pres">
      <dgm:prSet presAssocID="{43CB2646-58A5-4AA6-A64C-44FE5C0E1E42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2C1C3E8-D6EF-4D90-A758-764C6734DB65}" type="pres">
      <dgm:prSet presAssocID="{43CB2646-58A5-4AA6-A64C-44FE5C0E1E42}" presName="spNode" presStyleCnt="0"/>
      <dgm:spPr/>
    </dgm:pt>
    <dgm:pt modelId="{94228B93-A12C-4C5C-8FDA-90634C416DA4}" type="pres">
      <dgm:prSet presAssocID="{5171EB98-A76E-4998-8773-8B5934A94A0A}" presName="sibTrans" presStyleLbl="sibTrans1D1" presStyleIdx="1" presStyleCnt="11"/>
      <dgm:spPr/>
      <dgm:t>
        <a:bodyPr/>
        <a:lstStyle/>
        <a:p>
          <a:endParaRPr lang="da-DK"/>
        </a:p>
      </dgm:t>
    </dgm:pt>
    <dgm:pt modelId="{CD9818DB-9DCA-4011-A030-DCCEAF67D91E}" type="pres">
      <dgm:prSet presAssocID="{19C4DC6A-4BC8-4CEC-A114-F89449E8CA88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1E3F906-68F0-4F2D-9C66-DCA3DF75E2DC}" type="pres">
      <dgm:prSet presAssocID="{19C4DC6A-4BC8-4CEC-A114-F89449E8CA88}" presName="spNode" presStyleCnt="0"/>
      <dgm:spPr/>
    </dgm:pt>
    <dgm:pt modelId="{53C97F25-9CE3-49A2-88AC-3D33263B78B0}" type="pres">
      <dgm:prSet presAssocID="{B9B19E7C-C939-4F05-B5FA-29226CABE745}" presName="sibTrans" presStyleLbl="sibTrans1D1" presStyleIdx="2" presStyleCnt="11"/>
      <dgm:spPr/>
      <dgm:t>
        <a:bodyPr/>
        <a:lstStyle/>
        <a:p>
          <a:endParaRPr lang="da-DK"/>
        </a:p>
      </dgm:t>
    </dgm:pt>
    <dgm:pt modelId="{178D603D-C756-48D2-849B-742668A963E0}" type="pres">
      <dgm:prSet presAssocID="{19975F57-BEBB-4EC3-BB91-660C4E43E71E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C371E78-8FA7-49D0-A75E-4DE1F6F837B7}" type="pres">
      <dgm:prSet presAssocID="{19975F57-BEBB-4EC3-BB91-660C4E43E71E}" presName="spNode" presStyleCnt="0"/>
      <dgm:spPr/>
    </dgm:pt>
    <dgm:pt modelId="{E4EEC5E8-F0D9-4C6E-AF77-5F155EF50446}" type="pres">
      <dgm:prSet presAssocID="{F8DDFF36-070A-4DC0-9ABA-315F8E1CD43A}" presName="sibTrans" presStyleLbl="sibTrans1D1" presStyleIdx="3" presStyleCnt="11"/>
      <dgm:spPr/>
      <dgm:t>
        <a:bodyPr/>
        <a:lstStyle/>
        <a:p>
          <a:endParaRPr lang="da-DK"/>
        </a:p>
      </dgm:t>
    </dgm:pt>
    <dgm:pt modelId="{5D172EB0-4AAD-4000-85AC-9BAFBE0D54A2}" type="pres">
      <dgm:prSet presAssocID="{03B33A0E-CE37-4A9E-A240-E9B29807459F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E5A448B-5F08-4D55-BBB4-505C48D15E6A}" type="pres">
      <dgm:prSet presAssocID="{03B33A0E-CE37-4A9E-A240-E9B29807459F}" presName="spNode" presStyleCnt="0"/>
      <dgm:spPr/>
    </dgm:pt>
    <dgm:pt modelId="{222E5655-6337-4C58-8556-F3A74EAE5FC5}" type="pres">
      <dgm:prSet presAssocID="{8E6AC989-615D-4376-895E-91C2D24C2BB2}" presName="sibTrans" presStyleLbl="sibTrans1D1" presStyleIdx="4" presStyleCnt="11"/>
      <dgm:spPr/>
      <dgm:t>
        <a:bodyPr/>
        <a:lstStyle/>
        <a:p>
          <a:endParaRPr lang="da-DK"/>
        </a:p>
      </dgm:t>
    </dgm:pt>
    <dgm:pt modelId="{A556C04E-8F92-429C-9E50-0EE063375F06}" type="pres">
      <dgm:prSet presAssocID="{A217E333-64CE-45E5-892A-0CDB1C8BFE7A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29A3693-9961-4752-B9C3-EE36E7BB24CE}" type="pres">
      <dgm:prSet presAssocID="{A217E333-64CE-45E5-892A-0CDB1C8BFE7A}" presName="spNode" presStyleCnt="0"/>
      <dgm:spPr/>
    </dgm:pt>
    <dgm:pt modelId="{D8611D34-B28D-4D3D-BA94-6D8D67F29F12}" type="pres">
      <dgm:prSet presAssocID="{7FA43A52-5628-44EA-8A12-9FB57A22CB5C}" presName="sibTrans" presStyleLbl="sibTrans1D1" presStyleIdx="5" presStyleCnt="11"/>
      <dgm:spPr/>
      <dgm:t>
        <a:bodyPr/>
        <a:lstStyle/>
        <a:p>
          <a:endParaRPr lang="da-DK"/>
        </a:p>
      </dgm:t>
    </dgm:pt>
    <dgm:pt modelId="{4228A1BA-3BF2-4FB5-A9DA-D0C0DDEAB6C3}" type="pres">
      <dgm:prSet presAssocID="{1BF3C66D-501E-45F8-8FA3-F174AE170E8B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9D4B07A-09A9-479C-A9D1-8FC4032D284E}" type="pres">
      <dgm:prSet presAssocID="{1BF3C66D-501E-45F8-8FA3-F174AE170E8B}" presName="spNode" presStyleCnt="0"/>
      <dgm:spPr/>
    </dgm:pt>
    <dgm:pt modelId="{C00DCFE3-01F6-412F-841D-3D8A78D267CA}" type="pres">
      <dgm:prSet presAssocID="{72E139E3-D9D0-4FD7-B8A0-47A442872079}" presName="sibTrans" presStyleLbl="sibTrans1D1" presStyleIdx="6" presStyleCnt="11"/>
      <dgm:spPr/>
      <dgm:t>
        <a:bodyPr/>
        <a:lstStyle/>
        <a:p>
          <a:endParaRPr lang="da-DK"/>
        </a:p>
      </dgm:t>
    </dgm:pt>
    <dgm:pt modelId="{FCE67880-46CB-464A-813E-F83A9FFC58A6}" type="pres">
      <dgm:prSet presAssocID="{A13D30AA-2869-4270-BE9D-B657A05CCDE0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E9CC2C6-C5FC-490D-A608-AD375A08CE03}" type="pres">
      <dgm:prSet presAssocID="{A13D30AA-2869-4270-BE9D-B657A05CCDE0}" presName="spNode" presStyleCnt="0"/>
      <dgm:spPr/>
    </dgm:pt>
    <dgm:pt modelId="{D63B9B63-A478-4DE7-8B19-BEFA3A98A6DF}" type="pres">
      <dgm:prSet presAssocID="{0739EC54-FAA5-46B9-9166-9BB9FCD5073F}" presName="sibTrans" presStyleLbl="sibTrans1D1" presStyleIdx="7" presStyleCnt="11"/>
      <dgm:spPr/>
      <dgm:t>
        <a:bodyPr/>
        <a:lstStyle/>
        <a:p>
          <a:endParaRPr lang="da-DK"/>
        </a:p>
      </dgm:t>
    </dgm:pt>
    <dgm:pt modelId="{177AEF6E-03D0-4720-9C81-96C953CF8B3B}" type="pres">
      <dgm:prSet presAssocID="{3B6722A6-6A53-4D4E-B5FF-0B0A5D6E33B3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A576D6A-299A-4671-8000-32E5A98C6C2A}" type="pres">
      <dgm:prSet presAssocID="{3B6722A6-6A53-4D4E-B5FF-0B0A5D6E33B3}" presName="spNode" presStyleCnt="0"/>
      <dgm:spPr/>
    </dgm:pt>
    <dgm:pt modelId="{81C0014C-FB17-47E5-BF23-7A035DA95EAF}" type="pres">
      <dgm:prSet presAssocID="{A48FAC47-98B8-44D7-93CE-87CDA5B15A5D}" presName="sibTrans" presStyleLbl="sibTrans1D1" presStyleIdx="8" presStyleCnt="11"/>
      <dgm:spPr/>
      <dgm:t>
        <a:bodyPr/>
        <a:lstStyle/>
        <a:p>
          <a:endParaRPr lang="da-DK"/>
        </a:p>
      </dgm:t>
    </dgm:pt>
    <dgm:pt modelId="{B531F691-D2EB-49FD-86FB-5335BEFF3686}" type="pres">
      <dgm:prSet presAssocID="{46A33543-1400-45A5-9205-DCD3504C175C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AE885F8-E062-43FF-A1D6-F3332CC5BFE0}" type="pres">
      <dgm:prSet presAssocID="{46A33543-1400-45A5-9205-DCD3504C175C}" presName="spNode" presStyleCnt="0"/>
      <dgm:spPr/>
    </dgm:pt>
    <dgm:pt modelId="{B319980D-B267-481D-A26B-F7B65E7CC80D}" type="pres">
      <dgm:prSet presAssocID="{BE4D5E9F-243D-44A5-9FDE-D7AE42253077}" presName="sibTrans" presStyleLbl="sibTrans1D1" presStyleIdx="9" presStyleCnt="11"/>
      <dgm:spPr/>
      <dgm:t>
        <a:bodyPr/>
        <a:lstStyle/>
        <a:p>
          <a:endParaRPr lang="da-DK"/>
        </a:p>
      </dgm:t>
    </dgm:pt>
    <dgm:pt modelId="{EFC771EC-43DD-442E-8605-D9F46D11115A}" type="pres">
      <dgm:prSet presAssocID="{704888C1-F4B1-48CE-AB1C-5FB32C4A1A39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EDB58E1-E05E-4969-B1DB-5AD0FCCE5E8D}" type="pres">
      <dgm:prSet presAssocID="{704888C1-F4B1-48CE-AB1C-5FB32C4A1A39}" presName="spNode" presStyleCnt="0"/>
      <dgm:spPr/>
    </dgm:pt>
    <dgm:pt modelId="{8848BB40-CE26-4FAC-B9BD-2D6698C8B17E}" type="pres">
      <dgm:prSet presAssocID="{5195051D-45EC-43F7-8026-865B006E2884}" presName="sibTrans" presStyleLbl="sibTrans1D1" presStyleIdx="10" presStyleCnt="11"/>
      <dgm:spPr/>
      <dgm:t>
        <a:bodyPr/>
        <a:lstStyle/>
        <a:p>
          <a:endParaRPr lang="da-DK"/>
        </a:p>
      </dgm:t>
    </dgm:pt>
  </dgm:ptLst>
  <dgm:cxnLst>
    <dgm:cxn modelId="{44558568-08A9-4A3A-B691-2D0987D82BCE}" type="presOf" srcId="{5171EB98-A76E-4998-8773-8B5934A94A0A}" destId="{94228B93-A12C-4C5C-8FDA-90634C416DA4}" srcOrd="0" destOrd="0" presId="urn:microsoft.com/office/officeart/2005/8/layout/cycle6"/>
    <dgm:cxn modelId="{FD971293-8ED3-41F9-A859-3D5073639280}" type="presOf" srcId="{8E6AC989-615D-4376-895E-91C2D24C2BB2}" destId="{222E5655-6337-4C58-8556-F3A74EAE5FC5}" srcOrd="0" destOrd="0" presId="urn:microsoft.com/office/officeart/2005/8/layout/cycle6"/>
    <dgm:cxn modelId="{8D72CEF2-D41C-411C-92A5-EDB4364FF293}" srcId="{F516DBBB-6EFC-4EB9-BE35-3822E9D39BFC}" destId="{43CB2646-58A5-4AA6-A64C-44FE5C0E1E42}" srcOrd="1" destOrd="0" parTransId="{4B65C8A8-97D5-4393-8C0E-ADFF63B46C97}" sibTransId="{5171EB98-A76E-4998-8773-8B5934A94A0A}"/>
    <dgm:cxn modelId="{CFD0BAD6-DA3B-4E1C-AD43-0C89EA6CA531}" srcId="{F516DBBB-6EFC-4EB9-BE35-3822E9D39BFC}" destId="{3B6722A6-6A53-4D4E-B5FF-0B0A5D6E33B3}" srcOrd="8" destOrd="0" parTransId="{0DEF46C4-F931-49D2-A8C4-4F27B8547923}" sibTransId="{A48FAC47-98B8-44D7-93CE-87CDA5B15A5D}"/>
    <dgm:cxn modelId="{CE6392B8-82E0-4BE6-9121-CA7C11334360}" srcId="{F516DBBB-6EFC-4EB9-BE35-3822E9D39BFC}" destId="{EFB04273-8668-4953-B06F-D58E0F68B8B6}" srcOrd="0" destOrd="0" parTransId="{84FE88F5-C4FF-4824-86C6-23177E10FD95}" sibTransId="{D6F7E268-7929-48A6-AB37-8EE76D45D93D}"/>
    <dgm:cxn modelId="{41CBBA00-FE88-462D-931C-5C971EBEE954}" type="presOf" srcId="{F516DBBB-6EFC-4EB9-BE35-3822E9D39BFC}" destId="{10597ED1-AD1A-4776-96F5-742A79F10ED2}" srcOrd="0" destOrd="0" presId="urn:microsoft.com/office/officeart/2005/8/layout/cycle6"/>
    <dgm:cxn modelId="{6DAAC2A8-C2B4-4986-BD21-92D630A37357}" srcId="{F516DBBB-6EFC-4EB9-BE35-3822E9D39BFC}" destId="{19975F57-BEBB-4EC3-BB91-660C4E43E71E}" srcOrd="3" destOrd="0" parTransId="{E5E52C54-F09A-4A22-B33A-F4FED14B36BF}" sibTransId="{F8DDFF36-070A-4DC0-9ABA-315F8E1CD43A}"/>
    <dgm:cxn modelId="{6E994663-9755-452E-9620-D9FE924A74D9}" srcId="{F516DBBB-6EFC-4EB9-BE35-3822E9D39BFC}" destId="{A13D30AA-2869-4270-BE9D-B657A05CCDE0}" srcOrd="7" destOrd="0" parTransId="{1DD9FFF6-B793-4DFA-B490-A324B650A40A}" sibTransId="{0739EC54-FAA5-46B9-9166-9BB9FCD5073F}"/>
    <dgm:cxn modelId="{778FB1BF-428A-4118-A0F5-40CD88A1589B}" type="presOf" srcId="{A13D30AA-2869-4270-BE9D-B657A05CCDE0}" destId="{FCE67880-46CB-464A-813E-F83A9FFC58A6}" srcOrd="0" destOrd="0" presId="urn:microsoft.com/office/officeart/2005/8/layout/cycle6"/>
    <dgm:cxn modelId="{C8B79D38-2077-4C14-90F0-8BEFE6310017}" srcId="{F516DBBB-6EFC-4EB9-BE35-3822E9D39BFC}" destId="{46A33543-1400-45A5-9205-DCD3504C175C}" srcOrd="9" destOrd="0" parTransId="{20883B0D-0B9C-4B83-BA19-B7B9AC667A2F}" sibTransId="{BE4D5E9F-243D-44A5-9FDE-D7AE42253077}"/>
    <dgm:cxn modelId="{DFDF0A9C-EC68-4B22-9973-ADD7C35BC328}" type="presOf" srcId="{A217E333-64CE-45E5-892A-0CDB1C8BFE7A}" destId="{A556C04E-8F92-429C-9E50-0EE063375F06}" srcOrd="0" destOrd="0" presId="urn:microsoft.com/office/officeart/2005/8/layout/cycle6"/>
    <dgm:cxn modelId="{6E69CB6F-FA43-461E-AEBE-E6C1853DB2E9}" srcId="{F516DBBB-6EFC-4EB9-BE35-3822E9D39BFC}" destId="{19C4DC6A-4BC8-4CEC-A114-F89449E8CA88}" srcOrd="2" destOrd="0" parTransId="{6A7536F3-C358-47F8-89B9-A5357DD42232}" sibTransId="{B9B19E7C-C939-4F05-B5FA-29226CABE745}"/>
    <dgm:cxn modelId="{96C98C43-FC14-4B5C-A913-5ADC335F0692}" type="presOf" srcId="{46A33543-1400-45A5-9205-DCD3504C175C}" destId="{B531F691-D2EB-49FD-86FB-5335BEFF3686}" srcOrd="0" destOrd="0" presId="urn:microsoft.com/office/officeart/2005/8/layout/cycle6"/>
    <dgm:cxn modelId="{9CED23F0-7DFA-4BBD-B3C1-FFF88513E077}" type="presOf" srcId="{B9B19E7C-C939-4F05-B5FA-29226CABE745}" destId="{53C97F25-9CE3-49A2-88AC-3D33263B78B0}" srcOrd="0" destOrd="0" presId="urn:microsoft.com/office/officeart/2005/8/layout/cycle6"/>
    <dgm:cxn modelId="{A913FD2C-4438-4095-B28E-A34E0BC7E60E}" srcId="{F516DBBB-6EFC-4EB9-BE35-3822E9D39BFC}" destId="{1BF3C66D-501E-45F8-8FA3-F174AE170E8B}" srcOrd="6" destOrd="0" parTransId="{038DC99F-798B-4CCF-B062-A74BE5B807C6}" sibTransId="{72E139E3-D9D0-4FD7-B8A0-47A442872079}"/>
    <dgm:cxn modelId="{6D2A74DE-7C01-4CE3-A535-2E84CC014F7E}" type="presOf" srcId="{19C4DC6A-4BC8-4CEC-A114-F89449E8CA88}" destId="{CD9818DB-9DCA-4011-A030-DCCEAF67D91E}" srcOrd="0" destOrd="0" presId="urn:microsoft.com/office/officeart/2005/8/layout/cycle6"/>
    <dgm:cxn modelId="{8805BB36-07B0-4ABE-94BD-C3F24B7C297F}" type="presOf" srcId="{5195051D-45EC-43F7-8026-865B006E2884}" destId="{8848BB40-CE26-4FAC-B9BD-2D6698C8B17E}" srcOrd="0" destOrd="0" presId="urn:microsoft.com/office/officeart/2005/8/layout/cycle6"/>
    <dgm:cxn modelId="{1507F25E-E160-42BE-8B70-EE1D8522C305}" type="presOf" srcId="{3B6722A6-6A53-4D4E-B5FF-0B0A5D6E33B3}" destId="{177AEF6E-03D0-4720-9C81-96C953CF8B3B}" srcOrd="0" destOrd="0" presId="urn:microsoft.com/office/officeart/2005/8/layout/cycle6"/>
    <dgm:cxn modelId="{B0776AAE-5A95-4A34-ACC9-7E643BDDA8F9}" type="presOf" srcId="{19975F57-BEBB-4EC3-BB91-660C4E43E71E}" destId="{178D603D-C756-48D2-849B-742668A963E0}" srcOrd="0" destOrd="0" presId="urn:microsoft.com/office/officeart/2005/8/layout/cycle6"/>
    <dgm:cxn modelId="{6FEA4289-066F-467C-9BE7-BE5AD8737BAA}" type="presOf" srcId="{72E139E3-D9D0-4FD7-B8A0-47A442872079}" destId="{C00DCFE3-01F6-412F-841D-3D8A78D267CA}" srcOrd="0" destOrd="0" presId="urn:microsoft.com/office/officeart/2005/8/layout/cycle6"/>
    <dgm:cxn modelId="{188D000C-E81A-42D4-B5D8-ACAAAE9E0FBF}" type="presOf" srcId="{D6F7E268-7929-48A6-AB37-8EE76D45D93D}" destId="{595288D7-6758-4B55-93D7-DD81514F3BBB}" srcOrd="0" destOrd="0" presId="urn:microsoft.com/office/officeart/2005/8/layout/cycle6"/>
    <dgm:cxn modelId="{C28FA881-B7C8-447D-B0B7-8E8478F29C93}" type="presOf" srcId="{03B33A0E-CE37-4A9E-A240-E9B29807459F}" destId="{5D172EB0-4AAD-4000-85AC-9BAFBE0D54A2}" srcOrd="0" destOrd="0" presId="urn:microsoft.com/office/officeart/2005/8/layout/cycle6"/>
    <dgm:cxn modelId="{43321492-24DA-4543-8D7A-336EB80F52FB}" type="presOf" srcId="{A48FAC47-98B8-44D7-93CE-87CDA5B15A5D}" destId="{81C0014C-FB17-47E5-BF23-7A035DA95EAF}" srcOrd="0" destOrd="0" presId="urn:microsoft.com/office/officeart/2005/8/layout/cycle6"/>
    <dgm:cxn modelId="{AD048C9C-E57A-485C-8968-E1894CFA7FB1}" type="presOf" srcId="{EFB04273-8668-4953-B06F-D58E0F68B8B6}" destId="{486264ED-0DA4-429F-99E7-1B7281B723D5}" srcOrd="0" destOrd="0" presId="urn:microsoft.com/office/officeart/2005/8/layout/cycle6"/>
    <dgm:cxn modelId="{5F5CAC88-CC44-49E5-B3A9-6DCB57AC448D}" type="presOf" srcId="{7FA43A52-5628-44EA-8A12-9FB57A22CB5C}" destId="{D8611D34-B28D-4D3D-BA94-6D8D67F29F12}" srcOrd="0" destOrd="0" presId="urn:microsoft.com/office/officeart/2005/8/layout/cycle6"/>
    <dgm:cxn modelId="{6DF3F901-B0EA-44F0-A2AC-51E2BE5ED174}" srcId="{F516DBBB-6EFC-4EB9-BE35-3822E9D39BFC}" destId="{704888C1-F4B1-48CE-AB1C-5FB32C4A1A39}" srcOrd="10" destOrd="0" parTransId="{0046F333-02CD-4E3D-BC04-11674489A638}" sibTransId="{5195051D-45EC-43F7-8026-865B006E2884}"/>
    <dgm:cxn modelId="{A34A2389-EBD9-4FC9-A1BD-1EA398962F15}" type="presOf" srcId="{1BF3C66D-501E-45F8-8FA3-F174AE170E8B}" destId="{4228A1BA-3BF2-4FB5-A9DA-D0C0DDEAB6C3}" srcOrd="0" destOrd="0" presId="urn:microsoft.com/office/officeart/2005/8/layout/cycle6"/>
    <dgm:cxn modelId="{1EC8F073-388A-434F-807E-6C8ED936E065}" srcId="{F516DBBB-6EFC-4EB9-BE35-3822E9D39BFC}" destId="{03B33A0E-CE37-4A9E-A240-E9B29807459F}" srcOrd="4" destOrd="0" parTransId="{BCD33915-0886-47F3-9BF5-32BC70731039}" sibTransId="{8E6AC989-615D-4376-895E-91C2D24C2BB2}"/>
    <dgm:cxn modelId="{DFC11330-A4DF-4FCB-BC55-417B5F6956EF}" type="presOf" srcId="{0739EC54-FAA5-46B9-9166-9BB9FCD5073F}" destId="{D63B9B63-A478-4DE7-8B19-BEFA3A98A6DF}" srcOrd="0" destOrd="0" presId="urn:microsoft.com/office/officeart/2005/8/layout/cycle6"/>
    <dgm:cxn modelId="{8B6C70AD-0134-43F9-B787-DF3CBE4A7735}" type="presOf" srcId="{F8DDFF36-070A-4DC0-9ABA-315F8E1CD43A}" destId="{E4EEC5E8-F0D9-4C6E-AF77-5F155EF50446}" srcOrd="0" destOrd="0" presId="urn:microsoft.com/office/officeart/2005/8/layout/cycle6"/>
    <dgm:cxn modelId="{6CB48625-73B5-4D04-920E-2E1CBD9F8E15}" srcId="{F516DBBB-6EFC-4EB9-BE35-3822E9D39BFC}" destId="{A217E333-64CE-45E5-892A-0CDB1C8BFE7A}" srcOrd="5" destOrd="0" parTransId="{436DF465-C7C3-4613-9A63-F194C0E34ACF}" sibTransId="{7FA43A52-5628-44EA-8A12-9FB57A22CB5C}"/>
    <dgm:cxn modelId="{91DDE3A0-6763-479E-AFAA-45C133C3749F}" type="presOf" srcId="{43CB2646-58A5-4AA6-A64C-44FE5C0E1E42}" destId="{F07BC3F1-5B9F-4531-A058-57E0EAF0D5DE}" srcOrd="0" destOrd="0" presId="urn:microsoft.com/office/officeart/2005/8/layout/cycle6"/>
    <dgm:cxn modelId="{B8FFFCA1-6DD0-4C50-A44B-B2F5285C57E5}" type="presOf" srcId="{704888C1-F4B1-48CE-AB1C-5FB32C4A1A39}" destId="{EFC771EC-43DD-442E-8605-D9F46D11115A}" srcOrd="0" destOrd="0" presId="urn:microsoft.com/office/officeart/2005/8/layout/cycle6"/>
    <dgm:cxn modelId="{47388AC0-2739-42A3-A985-A7F36153C970}" type="presOf" srcId="{BE4D5E9F-243D-44A5-9FDE-D7AE42253077}" destId="{B319980D-B267-481D-A26B-F7B65E7CC80D}" srcOrd="0" destOrd="0" presId="urn:microsoft.com/office/officeart/2005/8/layout/cycle6"/>
    <dgm:cxn modelId="{4601F54B-230C-40A3-B529-A0490A50DFD4}" type="presParOf" srcId="{10597ED1-AD1A-4776-96F5-742A79F10ED2}" destId="{486264ED-0DA4-429F-99E7-1B7281B723D5}" srcOrd="0" destOrd="0" presId="urn:microsoft.com/office/officeart/2005/8/layout/cycle6"/>
    <dgm:cxn modelId="{BEA0CB72-D514-4498-A182-1E2335A12A44}" type="presParOf" srcId="{10597ED1-AD1A-4776-96F5-742A79F10ED2}" destId="{9A5C7053-D51B-46C9-9BA8-28EA6E71BC96}" srcOrd="1" destOrd="0" presId="urn:microsoft.com/office/officeart/2005/8/layout/cycle6"/>
    <dgm:cxn modelId="{069C4F9B-DF6A-44DD-8A72-133FD6F3E55D}" type="presParOf" srcId="{10597ED1-AD1A-4776-96F5-742A79F10ED2}" destId="{595288D7-6758-4B55-93D7-DD81514F3BBB}" srcOrd="2" destOrd="0" presId="urn:microsoft.com/office/officeart/2005/8/layout/cycle6"/>
    <dgm:cxn modelId="{E9206E2F-5D4B-4DC4-A94C-39D146EE9C69}" type="presParOf" srcId="{10597ED1-AD1A-4776-96F5-742A79F10ED2}" destId="{F07BC3F1-5B9F-4531-A058-57E0EAF0D5DE}" srcOrd="3" destOrd="0" presId="urn:microsoft.com/office/officeart/2005/8/layout/cycle6"/>
    <dgm:cxn modelId="{78D1C241-B85F-4026-845C-FCB031D4AD6E}" type="presParOf" srcId="{10597ED1-AD1A-4776-96F5-742A79F10ED2}" destId="{82C1C3E8-D6EF-4D90-A758-764C6734DB65}" srcOrd="4" destOrd="0" presId="urn:microsoft.com/office/officeart/2005/8/layout/cycle6"/>
    <dgm:cxn modelId="{115F686D-DA1B-4D2F-A407-C762117F1DB3}" type="presParOf" srcId="{10597ED1-AD1A-4776-96F5-742A79F10ED2}" destId="{94228B93-A12C-4C5C-8FDA-90634C416DA4}" srcOrd="5" destOrd="0" presId="urn:microsoft.com/office/officeart/2005/8/layout/cycle6"/>
    <dgm:cxn modelId="{459A2A4C-6BAB-40F2-9FCD-1BFA7223261E}" type="presParOf" srcId="{10597ED1-AD1A-4776-96F5-742A79F10ED2}" destId="{CD9818DB-9DCA-4011-A030-DCCEAF67D91E}" srcOrd="6" destOrd="0" presId="urn:microsoft.com/office/officeart/2005/8/layout/cycle6"/>
    <dgm:cxn modelId="{521EE9A3-EE90-41F9-8547-4607A71DBA97}" type="presParOf" srcId="{10597ED1-AD1A-4776-96F5-742A79F10ED2}" destId="{C1E3F906-68F0-4F2D-9C66-DCA3DF75E2DC}" srcOrd="7" destOrd="0" presId="urn:microsoft.com/office/officeart/2005/8/layout/cycle6"/>
    <dgm:cxn modelId="{DCA21A26-0516-4190-AE4E-B9566BC29380}" type="presParOf" srcId="{10597ED1-AD1A-4776-96F5-742A79F10ED2}" destId="{53C97F25-9CE3-49A2-88AC-3D33263B78B0}" srcOrd="8" destOrd="0" presId="urn:microsoft.com/office/officeart/2005/8/layout/cycle6"/>
    <dgm:cxn modelId="{847D43C6-DABF-4744-9079-6187333A4C76}" type="presParOf" srcId="{10597ED1-AD1A-4776-96F5-742A79F10ED2}" destId="{178D603D-C756-48D2-849B-742668A963E0}" srcOrd="9" destOrd="0" presId="urn:microsoft.com/office/officeart/2005/8/layout/cycle6"/>
    <dgm:cxn modelId="{4F28741D-EDE9-4735-86BE-3156C0DD425C}" type="presParOf" srcId="{10597ED1-AD1A-4776-96F5-742A79F10ED2}" destId="{3C371E78-8FA7-49D0-A75E-4DE1F6F837B7}" srcOrd="10" destOrd="0" presId="urn:microsoft.com/office/officeart/2005/8/layout/cycle6"/>
    <dgm:cxn modelId="{E55573B5-56C4-4B3E-93D1-20F0BCBE4FF2}" type="presParOf" srcId="{10597ED1-AD1A-4776-96F5-742A79F10ED2}" destId="{E4EEC5E8-F0D9-4C6E-AF77-5F155EF50446}" srcOrd="11" destOrd="0" presId="urn:microsoft.com/office/officeart/2005/8/layout/cycle6"/>
    <dgm:cxn modelId="{72B4042F-2470-492A-89DF-9B63C02AD1FD}" type="presParOf" srcId="{10597ED1-AD1A-4776-96F5-742A79F10ED2}" destId="{5D172EB0-4AAD-4000-85AC-9BAFBE0D54A2}" srcOrd="12" destOrd="0" presId="urn:microsoft.com/office/officeart/2005/8/layout/cycle6"/>
    <dgm:cxn modelId="{1601380A-EBA4-4935-86C0-1E40FBF0E112}" type="presParOf" srcId="{10597ED1-AD1A-4776-96F5-742A79F10ED2}" destId="{2E5A448B-5F08-4D55-BBB4-505C48D15E6A}" srcOrd="13" destOrd="0" presId="urn:microsoft.com/office/officeart/2005/8/layout/cycle6"/>
    <dgm:cxn modelId="{34B56AB7-FF0E-4EE2-9A16-824657064DEB}" type="presParOf" srcId="{10597ED1-AD1A-4776-96F5-742A79F10ED2}" destId="{222E5655-6337-4C58-8556-F3A74EAE5FC5}" srcOrd="14" destOrd="0" presId="urn:microsoft.com/office/officeart/2005/8/layout/cycle6"/>
    <dgm:cxn modelId="{003ACFB0-8547-46FD-AA75-240BC4A7F581}" type="presParOf" srcId="{10597ED1-AD1A-4776-96F5-742A79F10ED2}" destId="{A556C04E-8F92-429C-9E50-0EE063375F06}" srcOrd="15" destOrd="0" presId="urn:microsoft.com/office/officeart/2005/8/layout/cycle6"/>
    <dgm:cxn modelId="{B9873737-1540-4373-8D13-A4E66D3AEFCD}" type="presParOf" srcId="{10597ED1-AD1A-4776-96F5-742A79F10ED2}" destId="{129A3693-9961-4752-B9C3-EE36E7BB24CE}" srcOrd="16" destOrd="0" presId="urn:microsoft.com/office/officeart/2005/8/layout/cycle6"/>
    <dgm:cxn modelId="{3D223135-6952-425E-8399-F5320BA7614E}" type="presParOf" srcId="{10597ED1-AD1A-4776-96F5-742A79F10ED2}" destId="{D8611D34-B28D-4D3D-BA94-6D8D67F29F12}" srcOrd="17" destOrd="0" presId="urn:microsoft.com/office/officeart/2005/8/layout/cycle6"/>
    <dgm:cxn modelId="{44474FDA-71E1-491A-9C77-D3A801BA3174}" type="presParOf" srcId="{10597ED1-AD1A-4776-96F5-742A79F10ED2}" destId="{4228A1BA-3BF2-4FB5-A9DA-D0C0DDEAB6C3}" srcOrd="18" destOrd="0" presId="urn:microsoft.com/office/officeart/2005/8/layout/cycle6"/>
    <dgm:cxn modelId="{7847BA36-9E0F-4016-8701-3DFD98C5A064}" type="presParOf" srcId="{10597ED1-AD1A-4776-96F5-742A79F10ED2}" destId="{B9D4B07A-09A9-479C-A9D1-8FC4032D284E}" srcOrd="19" destOrd="0" presId="urn:microsoft.com/office/officeart/2005/8/layout/cycle6"/>
    <dgm:cxn modelId="{95DFFD09-625D-4423-8EE0-EBBB99D9A077}" type="presParOf" srcId="{10597ED1-AD1A-4776-96F5-742A79F10ED2}" destId="{C00DCFE3-01F6-412F-841D-3D8A78D267CA}" srcOrd="20" destOrd="0" presId="urn:microsoft.com/office/officeart/2005/8/layout/cycle6"/>
    <dgm:cxn modelId="{91EEC3E3-EA27-4229-81CB-17B38FEC7573}" type="presParOf" srcId="{10597ED1-AD1A-4776-96F5-742A79F10ED2}" destId="{FCE67880-46CB-464A-813E-F83A9FFC58A6}" srcOrd="21" destOrd="0" presId="urn:microsoft.com/office/officeart/2005/8/layout/cycle6"/>
    <dgm:cxn modelId="{4C9F7880-7FF3-4419-A0E7-759FE24BBF7C}" type="presParOf" srcId="{10597ED1-AD1A-4776-96F5-742A79F10ED2}" destId="{6E9CC2C6-C5FC-490D-A608-AD375A08CE03}" srcOrd="22" destOrd="0" presId="urn:microsoft.com/office/officeart/2005/8/layout/cycle6"/>
    <dgm:cxn modelId="{99EFB67E-23A7-46B1-9959-A617F27B7F28}" type="presParOf" srcId="{10597ED1-AD1A-4776-96F5-742A79F10ED2}" destId="{D63B9B63-A478-4DE7-8B19-BEFA3A98A6DF}" srcOrd="23" destOrd="0" presId="urn:microsoft.com/office/officeart/2005/8/layout/cycle6"/>
    <dgm:cxn modelId="{4D5FE0D4-F354-4925-BA39-4B1A0D4491E9}" type="presParOf" srcId="{10597ED1-AD1A-4776-96F5-742A79F10ED2}" destId="{177AEF6E-03D0-4720-9C81-96C953CF8B3B}" srcOrd="24" destOrd="0" presId="urn:microsoft.com/office/officeart/2005/8/layout/cycle6"/>
    <dgm:cxn modelId="{0F2B0227-F8B6-45E5-AFE4-ECB11E2352EA}" type="presParOf" srcId="{10597ED1-AD1A-4776-96F5-742A79F10ED2}" destId="{1A576D6A-299A-4671-8000-32E5A98C6C2A}" srcOrd="25" destOrd="0" presId="urn:microsoft.com/office/officeart/2005/8/layout/cycle6"/>
    <dgm:cxn modelId="{B58948FB-1F83-4EB0-AFA7-EBE45F550D9C}" type="presParOf" srcId="{10597ED1-AD1A-4776-96F5-742A79F10ED2}" destId="{81C0014C-FB17-47E5-BF23-7A035DA95EAF}" srcOrd="26" destOrd="0" presId="urn:microsoft.com/office/officeart/2005/8/layout/cycle6"/>
    <dgm:cxn modelId="{D3922C36-439C-44CC-B3AB-225C57F9AFBF}" type="presParOf" srcId="{10597ED1-AD1A-4776-96F5-742A79F10ED2}" destId="{B531F691-D2EB-49FD-86FB-5335BEFF3686}" srcOrd="27" destOrd="0" presId="urn:microsoft.com/office/officeart/2005/8/layout/cycle6"/>
    <dgm:cxn modelId="{6F001477-E207-47D4-97A3-FD7B0A25E0C1}" type="presParOf" srcId="{10597ED1-AD1A-4776-96F5-742A79F10ED2}" destId="{2AE885F8-E062-43FF-A1D6-F3332CC5BFE0}" srcOrd="28" destOrd="0" presId="urn:microsoft.com/office/officeart/2005/8/layout/cycle6"/>
    <dgm:cxn modelId="{1542BD14-08EC-49DA-B065-D986AC4B11AB}" type="presParOf" srcId="{10597ED1-AD1A-4776-96F5-742A79F10ED2}" destId="{B319980D-B267-481D-A26B-F7B65E7CC80D}" srcOrd="29" destOrd="0" presId="urn:microsoft.com/office/officeart/2005/8/layout/cycle6"/>
    <dgm:cxn modelId="{F7CDE0C2-8E9A-4305-B556-8053C8F2A80F}" type="presParOf" srcId="{10597ED1-AD1A-4776-96F5-742A79F10ED2}" destId="{EFC771EC-43DD-442E-8605-D9F46D11115A}" srcOrd="30" destOrd="0" presId="urn:microsoft.com/office/officeart/2005/8/layout/cycle6"/>
    <dgm:cxn modelId="{73D34CC8-5C9D-4C2F-8449-3EA5E7FEABF7}" type="presParOf" srcId="{10597ED1-AD1A-4776-96F5-742A79F10ED2}" destId="{0EDB58E1-E05E-4969-B1DB-5AD0FCCE5E8D}" srcOrd="31" destOrd="0" presId="urn:microsoft.com/office/officeart/2005/8/layout/cycle6"/>
    <dgm:cxn modelId="{9533928F-0FAC-4953-BDB3-AB4348360AC8}" type="presParOf" srcId="{10597ED1-AD1A-4776-96F5-742A79F10ED2}" destId="{8848BB40-CE26-4FAC-B9BD-2D6698C8B17E}" srcOrd="32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16DBBB-6EFC-4EB9-BE35-3822E9D39BFC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B04273-8668-4953-B06F-D58E0F68B8B6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84FE88F5-C4FF-4824-86C6-23177E10FD95}" type="parTrans" cxnId="{CE6392B8-82E0-4BE6-9121-CA7C11334360}">
      <dgm:prSet/>
      <dgm:spPr/>
      <dgm:t>
        <a:bodyPr/>
        <a:lstStyle/>
        <a:p>
          <a:endParaRPr lang="da-DK"/>
        </a:p>
      </dgm:t>
    </dgm:pt>
    <dgm:pt modelId="{D6F7E268-7929-48A6-AB37-8EE76D45D93D}" type="sibTrans" cxnId="{CE6392B8-82E0-4BE6-9121-CA7C11334360}">
      <dgm:prSet/>
      <dgm:spPr/>
      <dgm:t>
        <a:bodyPr/>
        <a:lstStyle/>
        <a:p>
          <a:endParaRPr lang="da-DK"/>
        </a:p>
      </dgm:t>
    </dgm:pt>
    <dgm:pt modelId="{872F3617-216F-4018-A31A-1F140EF29D0F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5F600EB8-704C-43D7-BFC8-52FAE814C187}" type="parTrans" cxnId="{D13F9B5F-6845-4322-A1FE-2CD8CCB0BD30}">
      <dgm:prSet/>
      <dgm:spPr/>
      <dgm:t>
        <a:bodyPr/>
        <a:lstStyle/>
        <a:p>
          <a:endParaRPr lang="da-DK"/>
        </a:p>
      </dgm:t>
    </dgm:pt>
    <dgm:pt modelId="{78FDED3D-219A-4DCF-9A15-D863350317D3}" type="sibTrans" cxnId="{D13F9B5F-6845-4322-A1FE-2CD8CCB0BD30}">
      <dgm:prSet/>
      <dgm:spPr/>
      <dgm:t>
        <a:bodyPr/>
        <a:lstStyle/>
        <a:p>
          <a:endParaRPr lang="da-DK"/>
        </a:p>
      </dgm:t>
    </dgm:pt>
    <dgm:pt modelId="{E4629B39-C276-4D7F-AC9E-40217EF97DA3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FC134899-36C2-44B1-9E9C-1EE54D454E90}" type="parTrans" cxnId="{36FC0554-4492-4329-AD3E-4E8728E5C8A7}">
      <dgm:prSet/>
      <dgm:spPr/>
      <dgm:t>
        <a:bodyPr/>
        <a:lstStyle/>
        <a:p>
          <a:endParaRPr lang="da-DK"/>
        </a:p>
      </dgm:t>
    </dgm:pt>
    <dgm:pt modelId="{1641A2E0-659F-4331-A402-C329EA7AF60F}" type="sibTrans" cxnId="{36FC0554-4492-4329-AD3E-4E8728E5C8A7}">
      <dgm:prSet/>
      <dgm:spPr/>
      <dgm:t>
        <a:bodyPr/>
        <a:lstStyle/>
        <a:p>
          <a:endParaRPr lang="da-DK"/>
        </a:p>
      </dgm:t>
    </dgm:pt>
    <dgm:pt modelId="{EC32F864-605A-414D-B1CA-84FB71671BA0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C45DD913-713F-4881-AC94-56C063CAF269}" type="parTrans" cxnId="{E53A880B-699A-48E8-86F2-0E3F09E9B309}">
      <dgm:prSet/>
      <dgm:spPr/>
      <dgm:t>
        <a:bodyPr/>
        <a:lstStyle/>
        <a:p>
          <a:endParaRPr lang="da-DK"/>
        </a:p>
      </dgm:t>
    </dgm:pt>
    <dgm:pt modelId="{964599CF-01CF-4745-A632-80C0CD75E51A}" type="sibTrans" cxnId="{E53A880B-699A-48E8-86F2-0E3F09E9B309}">
      <dgm:prSet/>
      <dgm:spPr/>
      <dgm:t>
        <a:bodyPr/>
        <a:lstStyle/>
        <a:p>
          <a:endParaRPr lang="da-DK"/>
        </a:p>
      </dgm:t>
    </dgm:pt>
    <dgm:pt modelId="{2AF04FCF-2F4D-4731-94F5-0F1CAD909CC5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346CE7CA-19A1-4863-AAD9-7D3F0EC79D36}" type="parTrans" cxnId="{CB918C7E-D8EB-4F8E-872D-E4D62D750A6D}">
      <dgm:prSet/>
      <dgm:spPr/>
      <dgm:t>
        <a:bodyPr/>
        <a:lstStyle/>
        <a:p>
          <a:endParaRPr lang="da-DK"/>
        </a:p>
      </dgm:t>
    </dgm:pt>
    <dgm:pt modelId="{A2733FD0-7214-40C1-9DA9-D41305DC431C}" type="sibTrans" cxnId="{CB918C7E-D8EB-4F8E-872D-E4D62D750A6D}">
      <dgm:prSet/>
      <dgm:spPr/>
      <dgm:t>
        <a:bodyPr/>
        <a:lstStyle/>
        <a:p>
          <a:endParaRPr lang="da-DK"/>
        </a:p>
      </dgm:t>
    </dgm:pt>
    <dgm:pt modelId="{5E1DE15B-6D1D-4237-8D99-45CFC340A2E7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C99CA541-7F36-4277-955C-C9E5CCE168C5}" type="parTrans" cxnId="{40D94FB3-7780-449E-89D0-5FB4FCC7B309}">
      <dgm:prSet/>
      <dgm:spPr/>
      <dgm:t>
        <a:bodyPr/>
        <a:lstStyle/>
        <a:p>
          <a:endParaRPr lang="da-DK"/>
        </a:p>
      </dgm:t>
    </dgm:pt>
    <dgm:pt modelId="{FD7EE1B6-13F9-457C-A3B4-43E407C1175A}" type="sibTrans" cxnId="{40D94FB3-7780-449E-89D0-5FB4FCC7B309}">
      <dgm:prSet/>
      <dgm:spPr/>
      <dgm:t>
        <a:bodyPr/>
        <a:lstStyle/>
        <a:p>
          <a:endParaRPr lang="da-DK"/>
        </a:p>
      </dgm:t>
    </dgm:pt>
    <dgm:pt modelId="{5039BD7F-829B-4210-AD00-736DEA24B693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80386E84-485F-48D0-BE29-603F1DCFD886}" type="parTrans" cxnId="{AEE8D49D-521D-4E83-9088-05CC79D2DC9F}">
      <dgm:prSet/>
      <dgm:spPr/>
      <dgm:t>
        <a:bodyPr/>
        <a:lstStyle/>
        <a:p>
          <a:endParaRPr lang="da-DK"/>
        </a:p>
      </dgm:t>
    </dgm:pt>
    <dgm:pt modelId="{84A6CD1A-26E7-4D65-AB48-881FE910CEA9}" type="sibTrans" cxnId="{AEE8D49D-521D-4E83-9088-05CC79D2DC9F}">
      <dgm:prSet/>
      <dgm:spPr/>
      <dgm:t>
        <a:bodyPr/>
        <a:lstStyle/>
        <a:p>
          <a:endParaRPr lang="da-DK"/>
        </a:p>
      </dgm:t>
    </dgm:pt>
    <dgm:pt modelId="{36E82584-7322-450F-96E5-3B23BEE433A0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ABE71435-A3E1-433C-BA78-3160346B274A}" type="parTrans" cxnId="{35492FDB-3FBB-4E69-AD6F-7AF1F8641A8D}">
      <dgm:prSet/>
      <dgm:spPr/>
      <dgm:t>
        <a:bodyPr/>
        <a:lstStyle/>
        <a:p>
          <a:endParaRPr lang="da-DK"/>
        </a:p>
      </dgm:t>
    </dgm:pt>
    <dgm:pt modelId="{66085D58-72E1-49A6-8AEF-0B33D78ECA66}" type="sibTrans" cxnId="{35492FDB-3FBB-4E69-AD6F-7AF1F8641A8D}">
      <dgm:prSet/>
      <dgm:spPr/>
      <dgm:t>
        <a:bodyPr/>
        <a:lstStyle/>
        <a:p>
          <a:endParaRPr lang="da-DK"/>
        </a:p>
      </dgm:t>
    </dgm:pt>
    <dgm:pt modelId="{91ADC106-317D-46AF-A15A-191FFBE59D3D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517BAD7C-2278-409B-98C6-1F1C21662F10}" type="parTrans" cxnId="{918A003A-773E-464F-9841-512C1FF799AD}">
      <dgm:prSet/>
      <dgm:spPr/>
      <dgm:t>
        <a:bodyPr/>
        <a:lstStyle/>
        <a:p>
          <a:endParaRPr lang="da-DK"/>
        </a:p>
      </dgm:t>
    </dgm:pt>
    <dgm:pt modelId="{576D6315-4C17-437C-8C03-293D4DEB1CF8}" type="sibTrans" cxnId="{918A003A-773E-464F-9841-512C1FF799AD}">
      <dgm:prSet/>
      <dgm:spPr/>
      <dgm:t>
        <a:bodyPr/>
        <a:lstStyle/>
        <a:p>
          <a:endParaRPr lang="da-DK"/>
        </a:p>
      </dgm:t>
    </dgm:pt>
    <dgm:pt modelId="{7D6D54EA-F702-4AD6-A692-CEB26C8D0612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2CB61B75-1B01-4FC5-B243-F18C5CC55E7B}" type="parTrans" cxnId="{666F114C-E18A-4171-9B17-914331864EB3}">
      <dgm:prSet/>
      <dgm:spPr/>
      <dgm:t>
        <a:bodyPr/>
        <a:lstStyle/>
        <a:p>
          <a:endParaRPr lang="da-DK"/>
        </a:p>
      </dgm:t>
    </dgm:pt>
    <dgm:pt modelId="{822667B8-9FB7-4DA2-BFC0-F2292EC9AB56}" type="sibTrans" cxnId="{666F114C-E18A-4171-9B17-914331864EB3}">
      <dgm:prSet/>
      <dgm:spPr/>
      <dgm:t>
        <a:bodyPr/>
        <a:lstStyle/>
        <a:p>
          <a:endParaRPr lang="da-DK"/>
        </a:p>
      </dgm:t>
    </dgm:pt>
    <dgm:pt modelId="{95431090-9CE1-416A-9A48-0E1B0E12B350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E6DD4B64-66CC-48A8-BEB9-3A6C57E2C831}" type="parTrans" cxnId="{1D167B1D-4030-4C1C-9E84-C515FB052178}">
      <dgm:prSet/>
      <dgm:spPr/>
      <dgm:t>
        <a:bodyPr/>
        <a:lstStyle/>
        <a:p>
          <a:endParaRPr lang="da-DK"/>
        </a:p>
      </dgm:t>
    </dgm:pt>
    <dgm:pt modelId="{7A12EBAF-B3BA-48DF-BE3A-22AD90850504}" type="sibTrans" cxnId="{1D167B1D-4030-4C1C-9E84-C515FB052178}">
      <dgm:prSet/>
      <dgm:spPr/>
      <dgm:t>
        <a:bodyPr/>
        <a:lstStyle/>
        <a:p>
          <a:endParaRPr lang="da-DK"/>
        </a:p>
      </dgm:t>
    </dgm:pt>
    <dgm:pt modelId="{10597ED1-AD1A-4776-96F5-742A79F10ED2}" type="pres">
      <dgm:prSet presAssocID="{F516DBBB-6EFC-4EB9-BE35-3822E9D39BF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6264ED-0DA4-429F-99E7-1B7281B723D5}" type="pres">
      <dgm:prSet presAssocID="{EFB04273-8668-4953-B06F-D58E0F68B8B6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A5C7053-D51B-46C9-9BA8-28EA6E71BC96}" type="pres">
      <dgm:prSet presAssocID="{EFB04273-8668-4953-B06F-D58E0F68B8B6}" presName="spNode" presStyleCnt="0"/>
      <dgm:spPr/>
    </dgm:pt>
    <dgm:pt modelId="{595288D7-6758-4B55-93D7-DD81514F3BBB}" type="pres">
      <dgm:prSet presAssocID="{D6F7E268-7929-48A6-AB37-8EE76D45D93D}" presName="sibTrans" presStyleLbl="sibTrans1D1" presStyleIdx="0" presStyleCnt="11"/>
      <dgm:spPr/>
      <dgm:t>
        <a:bodyPr/>
        <a:lstStyle/>
        <a:p>
          <a:endParaRPr lang="da-DK"/>
        </a:p>
      </dgm:t>
    </dgm:pt>
    <dgm:pt modelId="{F12817C8-7536-4437-BB0B-377DC7C971F5}" type="pres">
      <dgm:prSet presAssocID="{872F3617-216F-4018-A31A-1F140EF29D0F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0DE2114-3186-4480-81E4-2471883DE800}" type="pres">
      <dgm:prSet presAssocID="{872F3617-216F-4018-A31A-1F140EF29D0F}" presName="spNode" presStyleCnt="0"/>
      <dgm:spPr/>
    </dgm:pt>
    <dgm:pt modelId="{200A80B2-73AA-4063-82B4-DF7772EC3FE8}" type="pres">
      <dgm:prSet presAssocID="{78FDED3D-219A-4DCF-9A15-D863350317D3}" presName="sibTrans" presStyleLbl="sibTrans1D1" presStyleIdx="1" presStyleCnt="11"/>
      <dgm:spPr/>
      <dgm:t>
        <a:bodyPr/>
        <a:lstStyle/>
        <a:p>
          <a:endParaRPr lang="da-DK"/>
        </a:p>
      </dgm:t>
    </dgm:pt>
    <dgm:pt modelId="{CFB8B7F7-407E-4D87-8985-158E0542FCD8}" type="pres">
      <dgm:prSet presAssocID="{E4629B39-C276-4D7F-AC9E-40217EF97DA3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193FC53-836B-4FF1-B2BB-46FFF8A53C20}" type="pres">
      <dgm:prSet presAssocID="{E4629B39-C276-4D7F-AC9E-40217EF97DA3}" presName="spNode" presStyleCnt="0"/>
      <dgm:spPr/>
    </dgm:pt>
    <dgm:pt modelId="{81A274AF-C957-46D7-A5B3-C069BACC9701}" type="pres">
      <dgm:prSet presAssocID="{1641A2E0-659F-4331-A402-C329EA7AF60F}" presName="sibTrans" presStyleLbl="sibTrans1D1" presStyleIdx="2" presStyleCnt="11"/>
      <dgm:spPr/>
      <dgm:t>
        <a:bodyPr/>
        <a:lstStyle/>
        <a:p>
          <a:endParaRPr lang="da-DK"/>
        </a:p>
      </dgm:t>
    </dgm:pt>
    <dgm:pt modelId="{81191486-4348-49CB-8ABD-5EF266A27B58}" type="pres">
      <dgm:prSet presAssocID="{EC32F864-605A-414D-B1CA-84FB71671BA0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6A8FE01-4F70-404A-9EB5-388022013713}" type="pres">
      <dgm:prSet presAssocID="{EC32F864-605A-414D-B1CA-84FB71671BA0}" presName="spNode" presStyleCnt="0"/>
      <dgm:spPr/>
    </dgm:pt>
    <dgm:pt modelId="{29DA3BF3-3FAE-4B48-9485-0DA198B11585}" type="pres">
      <dgm:prSet presAssocID="{964599CF-01CF-4745-A632-80C0CD75E51A}" presName="sibTrans" presStyleLbl="sibTrans1D1" presStyleIdx="3" presStyleCnt="11"/>
      <dgm:spPr/>
      <dgm:t>
        <a:bodyPr/>
        <a:lstStyle/>
        <a:p>
          <a:endParaRPr lang="da-DK"/>
        </a:p>
      </dgm:t>
    </dgm:pt>
    <dgm:pt modelId="{04499939-AE19-4C58-BCF3-6C3EF4F74CEB}" type="pres">
      <dgm:prSet presAssocID="{2AF04FCF-2F4D-4731-94F5-0F1CAD909CC5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493E27B-5DAD-4647-8438-AA728DE47E9A}" type="pres">
      <dgm:prSet presAssocID="{2AF04FCF-2F4D-4731-94F5-0F1CAD909CC5}" presName="spNode" presStyleCnt="0"/>
      <dgm:spPr/>
    </dgm:pt>
    <dgm:pt modelId="{6FC15C9B-D294-4FA0-9D76-C6CBBA8FBB71}" type="pres">
      <dgm:prSet presAssocID="{A2733FD0-7214-40C1-9DA9-D41305DC431C}" presName="sibTrans" presStyleLbl="sibTrans1D1" presStyleIdx="4" presStyleCnt="11"/>
      <dgm:spPr/>
      <dgm:t>
        <a:bodyPr/>
        <a:lstStyle/>
        <a:p>
          <a:endParaRPr lang="da-DK"/>
        </a:p>
      </dgm:t>
    </dgm:pt>
    <dgm:pt modelId="{C86DFAE7-9CE5-4D62-B8F2-736DFDB9CF9C}" type="pres">
      <dgm:prSet presAssocID="{5E1DE15B-6D1D-4237-8D99-45CFC340A2E7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48AC094-6058-4898-80BE-3257D0C4B6FD}" type="pres">
      <dgm:prSet presAssocID="{5E1DE15B-6D1D-4237-8D99-45CFC340A2E7}" presName="spNode" presStyleCnt="0"/>
      <dgm:spPr/>
    </dgm:pt>
    <dgm:pt modelId="{D27C145E-884E-4684-BBDB-82735B31A004}" type="pres">
      <dgm:prSet presAssocID="{FD7EE1B6-13F9-457C-A3B4-43E407C1175A}" presName="sibTrans" presStyleLbl="sibTrans1D1" presStyleIdx="5" presStyleCnt="11"/>
      <dgm:spPr/>
      <dgm:t>
        <a:bodyPr/>
        <a:lstStyle/>
        <a:p>
          <a:endParaRPr lang="da-DK"/>
        </a:p>
      </dgm:t>
    </dgm:pt>
    <dgm:pt modelId="{700A4694-70F8-433D-B68E-12F4472E0515}" type="pres">
      <dgm:prSet presAssocID="{5039BD7F-829B-4210-AD00-736DEA24B693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A0DC252-B2C3-498A-A1DC-C2E23E89A533}" type="pres">
      <dgm:prSet presAssocID="{5039BD7F-829B-4210-AD00-736DEA24B693}" presName="spNode" presStyleCnt="0"/>
      <dgm:spPr/>
    </dgm:pt>
    <dgm:pt modelId="{E91E7A8D-3593-47DE-AB32-CD197370398A}" type="pres">
      <dgm:prSet presAssocID="{84A6CD1A-26E7-4D65-AB48-881FE910CEA9}" presName="sibTrans" presStyleLbl="sibTrans1D1" presStyleIdx="6" presStyleCnt="11"/>
      <dgm:spPr/>
      <dgm:t>
        <a:bodyPr/>
        <a:lstStyle/>
        <a:p>
          <a:endParaRPr lang="da-DK"/>
        </a:p>
      </dgm:t>
    </dgm:pt>
    <dgm:pt modelId="{2DFF4CF4-F566-4166-B69A-EF911FD49CE7}" type="pres">
      <dgm:prSet presAssocID="{36E82584-7322-450F-96E5-3B23BEE433A0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CA4B6C4-65DD-4CD6-80D8-FCEEA5019DC4}" type="pres">
      <dgm:prSet presAssocID="{36E82584-7322-450F-96E5-3B23BEE433A0}" presName="spNode" presStyleCnt="0"/>
      <dgm:spPr/>
    </dgm:pt>
    <dgm:pt modelId="{08CF57DE-E9B5-4325-96FB-93860C924C01}" type="pres">
      <dgm:prSet presAssocID="{66085D58-72E1-49A6-8AEF-0B33D78ECA66}" presName="sibTrans" presStyleLbl="sibTrans1D1" presStyleIdx="7" presStyleCnt="11"/>
      <dgm:spPr/>
      <dgm:t>
        <a:bodyPr/>
        <a:lstStyle/>
        <a:p>
          <a:endParaRPr lang="da-DK"/>
        </a:p>
      </dgm:t>
    </dgm:pt>
    <dgm:pt modelId="{9C580FFB-6DE0-4B1C-A919-806F3502FEEA}" type="pres">
      <dgm:prSet presAssocID="{91ADC106-317D-46AF-A15A-191FFBE59D3D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B72FF4A-E9D1-4490-B26E-504935338CB5}" type="pres">
      <dgm:prSet presAssocID="{91ADC106-317D-46AF-A15A-191FFBE59D3D}" presName="spNode" presStyleCnt="0"/>
      <dgm:spPr/>
    </dgm:pt>
    <dgm:pt modelId="{39F8C719-9902-437C-80B1-A69A285730D2}" type="pres">
      <dgm:prSet presAssocID="{576D6315-4C17-437C-8C03-293D4DEB1CF8}" presName="sibTrans" presStyleLbl="sibTrans1D1" presStyleIdx="8" presStyleCnt="11"/>
      <dgm:spPr/>
      <dgm:t>
        <a:bodyPr/>
        <a:lstStyle/>
        <a:p>
          <a:endParaRPr lang="da-DK"/>
        </a:p>
      </dgm:t>
    </dgm:pt>
    <dgm:pt modelId="{F9577464-3941-406A-A826-06101BE46A20}" type="pres">
      <dgm:prSet presAssocID="{7D6D54EA-F702-4AD6-A692-CEB26C8D0612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D25ACF6-E310-4239-97CA-B6211A6D1D61}" type="pres">
      <dgm:prSet presAssocID="{7D6D54EA-F702-4AD6-A692-CEB26C8D0612}" presName="spNode" presStyleCnt="0"/>
      <dgm:spPr/>
    </dgm:pt>
    <dgm:pt modelId="{1A49ABA6-4F83-4D08-BBA8-1222352CA9C0}" type="pres">
      <dgm:prSet presAssocID="{822667B8-9FB7-4DA2-BFC0-F2292EC9AB56}" presName="sibTrans" presStyleLbl="sibTrans1D1" presStyleIdx="9" presStyleCnt="11"/>
      <dgm:spPr/>
      <dgm:t>
        <a:bodyPr/>
        <a:lstStyle/>
        <a:p>
          <a:endParaRPr lang="da-DK"/>
        </a:p>
      </dgm:t>
    </dgm:pt>
    <dgm:pt modelId="{33A73FEA-9C60-4593-A908-8368FE18FA69}" type="pres">
      <dgm:prSet presAssocID="{95431090-9CE1-416A-9A48-0E1B0E12B350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6105976-92D3-48E9-97A0-3DB8FCF48C0F}" type="pres">
      <dgm:prSet presAssocID="{95431090-9CE1-416A-9A48-0E1B0E12B350}" presName="spNode" presStyleCnt="0"/>
      <dgm:spPr/>
    </dgm:pt>
    <dgm:pt modelId="{AABB0599-3B05-4D10-AEAB-F6AA38649412}" type="pres">
      <dgm:prSet presAssocID="{7A12EBAF-B3BA-48DF-BE3A-22AD90850504}" presName="sibTrans" presStyleLbl="sibTrans1D1" presStyleIdx="10" presStyleCnt="11"/>
      <dgm:spPr/>
      <dgm:t>
        <a:bodyPr/>
        <a:lstStyle/>
        <a:p>
          <a:endParaRPr lang="da-DK"/>
        </a:p>
      </dgm:t>
    </dgm:pt>
  </dgm:ptLst>
  <dgm:cxnLst>
    <dgm:cxn modelId="{DE716A80-4E1A-4042-AE65-F0C6C3136AE3}" type="presOf" srcId="{822667B8-9FB7-4DA2-BFC0-F2292EC9AB56}" destId="{1A49ABA6-4F83-4D08-BBA8-1222352CA9C0}" srcOrd="0" destOrd="0" presId="urn:microsoft.com/office/officeart/2005/8/layout/cycle6"/>
    <dgm:cxn modelId="{E17651FB-C2BC-4B13-8E69-BFE33F1C8C61}" type="presOf" srcId="{EFB04273-8668-4953-B06F-D58E0F68B8B6}" destId="{486264ED-0DA4-429F-99E7-1B7281B723D5}" srcOrd="0" destOrd="0" presId="urn:microsoft.com/office/officeart/2005/8/layout/cycle6"/>
    <dgm:cxn modelId="{96824938-B193-43DC-80F7-683B8FD387BD}" type="presOf" srcId="{78FDED3D-219A-4DCF-9A15-D863350317D3}" destId="{200A80B2-73AA-4063-82B4-DF7772EC3FE8}" srcOrd="0" destOrd="0" presId="urn:microsoft.com/office/officeart/2005/8/layout/cycle6"/>
    <dgm:cxn modelId="{FCAF9EFE-6914-48C5-BF0F-1FB08286A430}" type="presOf" srcId="{66085D58-72E1-49A6-8AEF-0B33D78ECA66}" destId="{08CF57DE-E9B5-4325-96FB-93860C924C01}" srcOrd="0" destOrd="0" presId="urn:microsoft.com/office/officeart/2005/8/layout/cycle6"/>
    <dgm:cxn modelId="{CB918C7E-D8EB-4F8E-872D-E4D62D750A6D}" srcId="{F516DBBB-6EFC-4EB9-BE35-3822E9D39BFC}" destId="{2AF04FCF-2F4D-4731-94F5-0F1CAD909CC5}" srcOrd="4" destOrd="0" parTransId="{346CE7CA-19A1-4863-AAD9-7D3F0EC79D36}" sibTransId="{A2733FD0-7214-40C1-9DA9-D41305DC431C}"/>
    <dgm:cxn modelId="{C864E23D-BDB9-49A5-AB91-1410D0BC2315}" type="presOf" srcId="{D6F7E268-7929-48A6-AB37-8EE76D45D93D}" destId="{595288D7-6758-4B55-93D7-DD81514F3BBB}" srcOrd="0" destOrd="0" presId="urn:microsoft.com/office/officeart/2005/8/layout/cycle6"/>
    <dgm:cxn modelId="{29B61252-9789-442D-A170-92E18BE4AF8C}" type="presOf" srcId="{FD7EE1B6-13F9-457C-A3B4-43E407C1175A}" destId="{D27C145E-884E-4684-BBDB-82735B31A004}" srcOrd="0" destOrd="0" presId="urn:microsoft.com/office/officeart/2005/8/layout/cycle6"/>
    <dgm:cxn modelId="{1D167B1D-4030-4C1C-9E84-C515FB052178}" srcId="{F516DBBB-6EFC-4EB9-BE35-3822E9D39BFC}" destId="{95431090-9CE1-416A-9A48-0E1B0E12B350}" srcOrd="10" destOrd="0" parTransId="{E6DD4B64-66CC-48A8-BEB9-3A6C57E2C831}" sibTransId="{7A12EBAF-B3BA-48DF-BE3A-22AD90850504}"/>
    <dgm:cxn modelId="{E8D62736-D5E8-4131-8CDC-7372EC382595}" type="presOf" srcId="{5E1DE15B-6D1D-4237-8D99-45CFC340A2E7}" destId="{C86DFAE7-9CE5-4D62-B8F2-736DFDB9CF9C}" srcOrd="0" destOrd="0" presId="urn:microsoft.com/office/officeart/2005/8/layout/cycle6"/>
    <dgm:cxn modelId="{8C575783-07B1-4D0A-9A18-DAB787E94933}" type="presOf" srcId="{91ADC106-317D-46AF-A15A-191FFBE59D3D}" destId="{9C580FFB-6DE0-4B1C-A919-806F3502FEEA}" srcOrd="0" destOrd="0" presId="urn:microsoft.com/office/officeart/2005/8/layout/cycle6"/>
    <dgm:cxn modelId="{918A003A-773E-464F-9841-512C1FF799AD}" srcId="{F516DBBB-6EFC-4EB9-BE35-3822E9D39BFC}" destId="{91ADC106-317D-46AF-A15A-191FFBE59D3D}" srcOrd="8" destOrd="0" parTransId="{517BAD7C-2278-409B-98C6-1F1C21662F10}" sibTransId="{576D6315-4C17-437C-8C03-293D4DEB1CF8}"/>
    <dgm:cxn modelId="{666F114C-E18A-4171-9B17-914331864EB3}" srcId="{F516DBBB-6EFC-4EB9-BE35-3822E9D39BFC}" destId="{7D6D54EA-F702-4AD6-A692-CEB26C8D0612}" srcOrd="9" destOrd="0" parTransId="{2CB61B75-1B01-4FC5-B243-F18C5CC55E7B}" sibTransId="{822667B8-9FB7-4DA2-BFC0-F2292EC9AB56}"/>
    <dgm:cxn modelId="{4A057B79-ADC3-45D6-8A5C-ED80695039CE}" type="presOf" srcId="{EC32F864-605A-414D-B1CA-84FB71671BA0}" destId="{81191486-4348-49CB-8ABD-5EF266A27B58}" srcOrd="0" destOrd="0" presId="urn:microsoft.com/office/officeart/2005/8/layout/cycle6"/>
    <dgm:cxn modelId="{C9694D94-7FA3-4E48-BBA4-912ED0D6CEE1}" type="presOf" srcId="{576D6315-4C17-437C-8C03-293D4DEB1CF8}" destId="{39F8C719-9902-437C-80B1-A69A285730D2}" srcOrd="0" destOrd="0" presId="urn:microsoft.com/office/officeart/2005/8/layout/cycle6"/>
    <dgm:cxn modelId="{D13F9B5F-6845-4322-A1FE-2CD8CCB0BD30}" srcId="{F516DBBB-6EFC-4EB9-BE35-3822E9D39BFC}" destId="{872F3617-216F-4018-A31A-1F140EF29D0F}" srcOrd="1" destOrd="0" parTransId="{5F600EB8-704C-43D7-BFC8-52FAE814C187}" sibTransId="{78FDED3D-219A-4DCF-9A15-D863350317D3}"/>
    <dgm:cxn modelId="{C966DBEB-2763-4DF9-AC63-1C4B45B1DD4E}" type="presOf" srcId="{7D6D54EA-F702-4AD6-A692-CEB26C8D0612}" destId="{F9577464-3941-406A-A826-06101BE46A20}" srcOrd="0" destOrd="0" presId="urn:microsoft.com/office/officeart/2005/8/layout/cycle6"/>
    <dgm:cxn modelId="{5757479E-A78E-4101-9D14-53E15D05458B}" type="presOf" srcId="{F516DBBB-6EFC-4EB9-BE35-3822E9D39BFC}" destId="{10597ED1-AD1A-4776-96F5-742A79F10ED2}" srcOrd="0" destOrd="0" presId="urn:microsoft.com/office/officeart/2005/8/layout/cycle6"/>
    <dgm:cxn modelId="{36FC0554-4492-4329-AD3E-4E8728E5C8A7}" srcId="{F516DBBB-6EFC-4EB9-BE35-3822E9D39BFC}" destId="{E4629B39-C276-4D7F-AC9E-40217EF97DA3}" srcOrd="2" destOrd="0" parTransId="{FC134899-36C2-44B1-9E9C-1EE54D454E90}" sibTransId="{1641A2E0-659F-4331-A402-C329EA7AF60F}"/>
    <dgm:cxn modelId="{04C79469-A0DA-4ACF-BFFD-7BFDF6FD60CD}" type="presOf" srcId="{872F3617-216F-4018-A31A-1F140EF29D0F}" destId="{F12817C8-7536-4437-BB0B-377DC7C971F5}" srcOrd="0" destOrd="0" presId="urn:microsoft.com/office/officeart/2005/8/layout/cycle6"/>
    <dgm:cxn modelId="{5F68ACFA-BEA6-4BA9-9DF5-2BE28C6FC2C4}" type="presOf" srcId="{1641A2E0-659F-4331-A402-C329EA7AF60F}" destId="{81A274AF-C957-46D7-A5B3-C069BACC9701}" srcOrd="0" destOrd="0" presId="urn:microsoft.com/office/officeart/2005/8/layout/cycle6"/>
    <dgm:cxn modelId="{40D94FB3-7780-449E-89D0-5FB4FCC7B309}" srcId="{F516DBBB-6EFC-4EB9-BE35-3822E9D39BFC}" destId="{5E1DE15B-6D1D-4237-8D99-45CFC340A2E7}" srcOrd="5" destOrd="0" parTransId="{C99CA541-7F36-4277-955C-C9E5CCE168C5}" sibTransId="{FD7EE1B6-13F9-457C-A3B4-43E407C1175A}"/>
    <dgm:cxn modelId="{1EF54C1A-6B5B-4C0B-989A-1F49B3374197}" type="presOf" srcId="{A2733FD0-7214-40C1-9DA9-D41305DC431C}" destId="{6FC15C9B-D294-4FA0-9D76-C6CBBA8FBB71}" srcOrd="0" destOrd="0" presId="urn:microsoft.com/office/officeart/2005/8/layout/cycle6"/>
    <dgm:cxn modelId="{69D8F0E5-62F6-4B4D-BA85-46128EAE96C0}" type="presOf" srcId="{2AF04FCF-2F4D-4731-94F5-0F1CAD909CC5}" destId="{04499939-AE19-4C58-BCF3-6C3EF4F74CEB}" srcOrd="0" destOrd="0" presId="urn:microsoft.com/office/officeart/2005/8/layout/cycle6"/>
    <dgm:cxn modelId="{6B15BFFB-D3DF-476E-B020-415AC4FE4169}" type="presOf" srcId="{964599CF-01CF-4745-A632-80C0CD75E51A}" destId="{29DA3BF3-3FAE-4B48-9485-0DA198B11585}" srcOrd="0" destOrd="0" presId="urn:microsoft.com/office/officeart/2005/8/layout/cycle6"/>
    <dgm:cxn modelId="{8F8FE667-C78F-43E8-A6B5-9A57379F323D}" type="presOf" srcId="{E4629B39-C276-4D7F-AC9E-40217EF97DA3}" destId="{CFB8B7F7-407E-4D87-8985-158E0542FCD8}" srcOrd="0" destOrd="0" presId="urn:microsoft.com/office/officeart/2005/8/layout/cycle6"/>
    <dgm:cxn modelId="{2BE6CA58-8B54-4E1C-80A2-5D2BEFBFEE97}" type="presOf" srcId="{95431090-9CE1-416A-9A48-0E1B0E12B350}" destId="{33A73FEA-9C60-4593-A908-8368FE18FA69}" srcOrd="0" destOrd="0" presId="urn:microsoft.com/office/officeart/2005/8/layout/cycle6"/>
    <dgm:cxn modelId="{87A69496-C904-4CF9-B58A-30A153EFDC3B}" type="presOf" srcId="{5039BD7F-829B-4210-AD00-736DEA24B693}" destId="{700A4694-70F8-433D-B68E-12F4472E0515}" srcOrd="0" destOrd="0" presId="urn:microsoft.com/office/officeart/2005/8/layout/cycle6"/>
    <dgm:cxn modelId="{35492FDB-3FBB-4E69-AD6F-7AF1F8641A8D}" srcId="{F516DBBB-6EFC-4EB9-BE35-3822E9D39BFC}" destId="{36E82584-7322-450F-96E5-3B23BEE433A0}" srcOrd="7" destOrd="0" parTransId="{ABE71435-A3E1-433C-BA78-3160346B274A}" sibTransId="{66085D58-72E1-49A6-8AEF-0B33D78ECA66}"/>
    <dgm:cxn modelId="{E53A880B-699A-48E8-86F2-0E3F09E9B309}" srcId="{F516DBBB-6EFC-4EB9-BE35-3822E9D39BFC}" destId="{EC32F864-605A-414D-B1CA-84FB71671BA0}" srcOrd="3" destOrd="0" parTransId="{C45DD913-713F-4881-AC94-56C063CAF269}" sibTransId="{964599CF-01CF-4745-A632-80C0CD75E51A}"/>
    <dgm:cxn modelId="{CE6392B8-82E0-4BE6-9121-CA7C11334360}" srcId="{F516DBBB-6EFC-4EB9-BE35-3822E9D39BFC}" destId="{EFB04273-8668-4953-B06F-D58E0F68B8B6}" srcOrd="0" destOrd="0" parTransId="{84FE88F5-C4FF-4824-86C6-23177E10FD95}" sibTransId="{D6F7E268-7929-48A6-AB37-8EE76D45D93D}"/>
    <dgm:cxn modelId="{5D127F6E-F6EF-4363-8B89-FD65127EBDC1}" type="presOf" srcId="{84A6CD1A-26E7-4D65-AB48-881FE910CEA9}" destId="{E91E7A8D-3593-47DE-AB32-CD197370398A}" srcOrd="0" destOrd="0" presId="urn:microsoft.com/office/officeart/2005/8/layout/cycle6"/>
    <dgm:cxn modelId="{15542636-2617-4A4E-8F4F-7EC849DBED57}" type="presOf" srcId="{7A12EBAF-B3BA-48DF-BE3A-22AD90850504}" destId="{AABB0599-3B05-4D10-AEAB-F6AA38649412}" srcOrd="0" destOrd="0" presId="urn:microsoft.com/office/officeart/2005/8/layout/cycle6"/>
    <dgm:cxn modelId="{BBF9996C-2F58-4478-9147-970C30947A0D}" type="presOf" srcId="{36E82584-7322-450F-96E5-3B23BEE433A0}" destId="{2DFF4CF4-F566-4166-B69A-EF911FD49CE7}" srcOrd="0" destOrd="0" presId="urn:microsoft.com/office/officeart/2005/8/layout/cycle6"/>
    <dgm:cxn modelId="{AEE8D49D-521D-4E83-9088-05CC79D2DC9F}" srcId="{F516DBBB-6EFC-4EB9-BE35-3822E9D39BFC}" destId="{5039BD7F-829B-4210-AD00-736DEA24B693}" srcOrd="6" destOrd="0" parTransId="{80386E84-485F-48D0-BE29-603F1DCFD886}" sibTransId="{84A6CD1A-26E7-4D65-AB48-881FE910CEA9}"/>
    <dgm:cxn modelId="{2FC2827B-FBBF-48C8-B428-F52AE12817E7}" type="presParOf" srcId="{10597ED1-AD1A-4776-96F5-742A79F10ED2}" destId="{486264ED-0DA4-429F-99E7-1B7281B723D5}" srcOrd="0" destOrd="0" presId="urn:microsoft.com/office/officeart/2005/8/layout/cycle6"/>
    <dgm:cxn modelId="{D0FF2A7F-31E7-436F-8B71-7B120C7BBE9E}" type="presParOf" srcId="{10597ED1-AD1A-4776-96F5-742A79F10ED2}" destId="{9A5C7053-D51B-46C9-9BA8-28EA6E71BC96}" srcOrd="1" destOrd="0" presId="urn:microsoft.com/office/officeart/2005/8/layout/cycle6"/>
    <dgm:cxn modelId="{E70B1154-5E99-47C2-B098-4EDA91E8308B}" type="presParOf" srcId="{10597ED1-AD1A-4776-96F5-742A79F10ED2}" destId="{595288D7-6758-4B55-93D7-DD81514F3BBB}" srcOrd="2" destOrd="0" presId="urn:microsoft.com/office/officeart/2005/8/layout/cycle6"/>
    <dgm:cxn modelId="{3BA6CF51-F322-400A-BD58-4C90373EB3C8}" type="presParOf" srcId="{10597ED1-AD1A-4776-96F5-742A79F10ED2}" destId="{F12817C8-7536-4437-BB0B-377DC7C971F5}" srcOrd="3" destOrd="0" presId="urn:microsoft.com/office/officeart/2005/8/layout/cycle6"/>
    <dgm:cxn modelId="{C1D60CFB-F790-421E-BB80-89400F42A0BF}" type="presParOf" srcId="{10597ED1-AD1A-4776-96F5-742A79F10ED2}" destId="{90DE2114-3186-4480-81E4-2471883DE800}" srcOrd="4" destOrd="0" presId="urn:microsoft.com/office/officeart/2005/8/layout/cycle6"/>
    <dgm:cxn modelId="{A91AA2C8-6AC6-4985-B56D-89B5E46CE3F6}" type="presParOf" srcId="{10597ED1-AD1A-4776-96F5-742A79F10ED2}" destId="{200A80B2-73AA-4063-82B4-DF7772EC3FE8}" srcOrd="5" destOrd="0" presId="urn:microsoft.com/office/officeart/2005/8/layout/cycle6"/>
    <dgm:cxn modelId="{EFE10979-D064-4C9C-8D83-F80A0D797551}" type="presParOf" srcId="{10597ED1-AD1A-4776-96F5-742A79F10ED2}" destId="{CFB8B7F7-407E-4D87-8985-158E0542FCD8}" srcOrd="6" destOrd="0" presId="urn:microsoft.com/office/officeart/2005/8/layout/cycle6"/>
    <dgm:cxn modelId="{1C500AFF-2FB9-412C-9CEE-937A5C5504D8}" type="presParOf" srcId="{10597ED1-AD1A-4776-96F5-742A79F10ED2}" destId="{5193FC53-836B-4FF1-B2BB-46FFF8A53C20}" srcOrd="7" destOrd="0" presId="urn:microsoft.com/office/officeart/2005/8/layout/cycle6"/>
    <dgm:cxn modelId="{C474C734-0A02-49B6-9245-17BB3D874B12}" type="presParOf" srcId="{10597ED1-AD1A-4776-96F5-742A79F10ED2}" destId="{81A274AF-C957-46D7-A5B3-C069BACC9701}" srcOrd="8" destOrd="0" presId="urn:microsoft.com/office/officeart/2005/8/layout/cycle6"/>
    <dgm:cxn modelId="{9D3AEF02-B8B2-4760-9535-1BEB94B2FFA0}" type="presParOf" srcId="{10597ED1-AD1A-4776-96F5-742A79F10ED2}" destId="{81191486-4348-49CB-8ABD-5EF266A27B58}" srcOrd="9" destOrd="0" presId="urn:microsoft.com/office/officeart/2005/8/layout/cycle6"/>
    <dgm:cxn modelId="{F2D37045-D7A9-4293-B5A5-2AF74A82248A}" type="presParOf" srcId="{10597ED1-AD1A-4776-96F5-742A79F10ED2}" destId="{86A8FE01-4F70-404A-9EB5-388022013713}" srcOrd="10" destOrd="0" presId="urn:microsoft.com/office/officeart/2005/8/layout/cycle6"/>
    <dgm:cxn modelId="{46885200-D534-4883-B703-B255EA930370}" type="presParOf" srcId="{10597ED1-AD1A-4776-96F5-742A79F10ED2}" destId="{29DA3BF3-3FAE-4B48-9485-0DA198B11585}" srcOrd="11" destOrd="0" presId="urn:microsoft.com/office/officeart/2005/8/layout/cycle6"/>
    <dgm:cxn modelId="{2DC4F0E5-51BC-45DB-9FFB-402AEEDB375C}" type="presParOf" srcId="{10597ED1-AD1A-4776-96F5-742A79F10ED2}" destId="{04499939-AE19-4C58-BCF3-6C3EF4F74CEB}" srcOrd="12" destOrd="0" presId="urn:microsoft.com/office/officeart/2005/8/layout/cycle6"/>
    <dgm:cxn modelId="{20DB0E41-3947-41DB-BC24-132AB3F03B9F}" type="presParOf" srcId="{10597ED1-AD1A-4776-96F5-742A79F10ED2}" destId="{D493E27B-5DAD-4647-8438-AA728DE47E9A}" srcOrd="13" destOrd="0" presId="urn:microsoft.com/office/officeart/2005/8/layout/cycle6"/>
    <dgm:cxn modelId="{8CE30238-1D52-4840-B4D6-B2FEB66ADC37}" type="presParOf" srcId="{10597ED1-AD1A-4776-96F5-742A79F10ED2}" destId="{6FC15C9B-D294-4FA0-9D76-C6CBBA8FBB71}" srcOrd="14" destOrd="0" presId="urn:microsoft.com/office/officeart/2005/8/layout/cycle6"/>
    <dgm:cxn modelId="{EB987555-3073-4BE3-A073-C69BC20A81AC}" type="presParOf" srcId="{10597ED1-AD1A-4776-96F5-742A79F10ED2}" destId="{C86DFAE7-9CE5-4D62-B8F2-736DFDB9CF9C}" srcOrd="15" destOrd="0" presId="urn:microsoft.com/office/officeart/2005/8/layout/cycle6"/>
    <dgm:cxn modelId="{698C1D30-4106-4C03-B5F5-726AB8E235B8}" type="presParOf" srcId="{10597ED1-AD1A-4776-96F5-742A79F10ED2}" destId="{A48AC094-6058-4898-80BE-3257D0C4B6FD}" srcOrd="16" destOrd="0" presId="urn:microsoft.com/office/officeart/2005/8/layout/cycle6"/>
    <dgm:cxn modelId="{207A70D1-3F88-4688-B80D-85AA9E5DC86E}" type="presParOf" srcId="{10597ED1-AD1A-4776-96F5-742A79F10ED2}" destId="{D27C145E-884E-4684-BBDB-82735B31A004}" srcOrd="17" destOrd="0" presId="urn:microsoft.com/office/officeart/2005/8/layout/cycle6"/>
    <dgm:cxn modelId="{FDCB9975-4A60-4D53-9727-F6E4716E2182}" type="presParOf" srcId="{10597ED1-AD1A-4776-96F5-742A79F10ED2}" destId="{700A4694-70F8-433D-B68E-12F4472E0515}" srcOrd="18" destOrd="0" presId="urn:microsoft.com/office/officeart/2005/8/layout/cycle6"/>
    <dgm:cxn modelId="{0138CB60-CEE9-4414-9DD7-E1082E5331E3}" type="presParOf" srcId="{10597ED1-AD1A-4776-96F5-742A79F10ED2}" destId="{3A0DC252-B2C3-498A-A1DC-C2E23E89A533}" srcOrd="19" destOrd="0" presId="urn:microsoft.com/office/officeart/2005/8/layout/cycle6"/>
    <dgm:cxn modelId="{AD5613DC-94D6-493B-A738-32C252A4FECB}" type="presParOf" srcId="{10597ED1-AD1A-4776-96F5-742A79F10ED2}" destId="{E91E7A8D-3593-47DE-AB32-CD197370398A}" srcOrd="20" destOrd="0" presId="urn:microsoft.com/office/officeart/2005/8/layout/cycle6"/>
    <dgm:cxn modelId="{96467BE9-E48F-4028-8970-0B0EEABACDFA}" type="presParOf" srcId="{10597ED1-AD1A-4776-96F5-742A79F10ED2}" destId="{2DFF4CF4-F566-4166-B69A-EF911FD49CE7}" srcOrd="21" destOrd="0" presId="urn:microsoft.com/office/officeart/2005/8/layout/cycle6"/>
    <dgm:cxn modelId="{7A73D50C-853E-40A4-AAF4-1D2B31536E44}" type="presParOf" srcId="{10597ED1-AD1A-4776-96F5-742A79F10ED2}" destId="{4CA4B6C4-65DD-4CD6-80D8-FCEEA5019DC4}" srcOrd="22" destOrd="0" presId="urn:microsoft.com/office/officeart/2005/8/layout/cycle6"/>
    <dgm:cxn modelId="{F9C938B2-BF97-4A4E-9B5C-0B9D2C63FE7F}" type="presParOf" srcId="{10597ED1-AD1A-4776-96F5-742A79F10ED2}" destId="{08CF57DE-E9B5-4325-96FB-93860C924C01}" srcOrd="23" destOrd="0" presId="urn:microsoft.com/office/officeart/2005/8/layout/cycle6"/>
    <dgm:cxn modelId="{5E7C5E37-EDF0-44BF-835D-B18BD7AE62F0}" type="presParOf" srcId="{10597ED1-AD1A-4776-96F5-742A79F10ED2}" destId="{9C580FFB-6DE0-4B1C-A919-806F3502FEEA}" srcOrd="24" destOrd="0" presId="urn:microsoft.com/office/officeart/2005/8/layout/cycle6"/>
    <dgm:cxn modelId="{EED3FC2D-548C-4175-AD6B-5115811E3FE3}" type="presParOf" srcId="{10597ED1-AD1A-4776-96F5-742A79F10ED2}" destId="{CB72FF4A-E9D1-4490-B26E-504935338CB5}" srcOrd="25" destOrd="0" presId="urn:microsoft.com/office/officeart/2005/8/layout/cycle6"/>
    <dgm:cxn modelId="{6ACF8516-7E7B-4D85-9FAD-D5ECB38C77D7}" type="presParOf" srcId="{10597ED1-AD1A-4776-96F5-742A79F10ED2}" destId="{39F8C719-9902-437C-80B1-A69A285730D2}" srcOrd="26" destOrd="0" presId="urn:microsoft.com/office/officeart/2005/8/layout/cycle6"/>
    <dgm:cxn modelId="{A8384B25-00B6-4550-8157-6E0014C9B6A2}" type="presParOf" srcId="{10597ED1-AD1A-4776-96F5-742A79F10ED2}" destId="{F9577464-3941-406A-A826-06101BE46A20}" srcOrd="27" destOrd="0" presId="urn:microsoft.com/office/officeart/2005/8/layout/cycle6"/>
    <dgm:cxn modelId="{B6E26A0C-0C3A-4EBB-9FCA-529CA2EA45D2}" type="presParOf" srcId="{10597ED1-AD1A-4776-96F5-742A79F10ED2}" destId="{CD25ACF6-E310-4239-97CA-B6211A6D1D61}" srcOrd="28" destOrd="0" presId="urn:microsoft.com/office/officeart/2005/8/layout/cycle6"/>
    <dgm:cxn modelId="{38F5649F-A648-4964-BBB1-C46DC8864059}" type="presParOf" srcId="{10597ED1-AD1A-4776-96F5-742A79F10ED2}" destId="{1A49ABA6-4F83-4D08-BBA8-1222352CA9C0}" srcOrd="29" destOrd="0" presId="urn:microsoft.com/office/officeart/2005/8/layout/cycle6"/>
    <dgm:cxn modelId="{A2089CD8-42AD-4229-899A-9B430A1BE3B8}" type="presParOf" srcId="{10597ED1-AD1A-4776-96F5-742A79F10ED2}" destId="{33A73FEA-9C60-4593-A908-8368FE18FA69}" srcOrd="30" destOrd="0" presId="urn:microsoft.com/office/officeart/2005/8/layout/cycle6"/>
    <dgm:cxn modelId="{56416D7C-7779-4BA6-B8A0-57AC105ABA82}" type="presParOf" srcId="{10597ED1-AD1A-4776-96F5-742A79F10ED2}" destId="{F6105976-92D3-48E9-97A0-3DB8FCF48C0F}" srcOrd="31" destOrd="0" presId="urn:microsoft.com/office/officeart/2005/8/layout/cycle6"/>
    <dgm:cxn modelId="{84C99B83-D293-46F0-B289-552A38EC8609}" type="presParOf" srcId="{10597ED1-AD1A-4776-96F5-742A79F10ED2}" destId="{AABB0599-3B05-4D10-AEAB-F6AA38649412}" srcOrd="32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16DBBB-6EFC-4EB9-BE35-3822E9D39BFC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B04273-8668-4953-B06F-D58E0F68B8B6}">
      <dgm:prSet phldrT="[Tekst]"/>
      <dgm:spPr/>
      <dgm:t>
        <a:bodyPr/>
        <a:lstStyle/>
        <a:p>
          <a:r>
            <a:rPr lang="da-DK" dirty="0" smtClean="0"/>
            <a:t>1</a:t>
          </a:r>
          <a:endParaRPr lang="da-DK" dirty="0"/>
        </a:p>
      </dgm:t>
    </dgm:pt>
    <dgm:pt modelId="{84FE88F5-C4FF-4824-86C6-23177E10FD95}" type="parTrans" cxnId="{CE6392B8-82E0-4BE6-9121-CA7C11334360}">
      <dgm:prSet/>
      <dgm:spPr/>
      <dgm:t>
        <a:bodyPr/>
        <a:lstStyle/>
        <a:p>
          <a:endParaRPr lang="da-DK"/>
        </a:p>
      </dgm:t>
    </dgm:pt>
    <dgm:pt modelId="{D6F7E268-7929-48A6-AB37-8EE76D45D93D}" type="sibTrans" cxnId="{CE6392B8-82E0-4BE6-9121-CA7C11334360}">
      <dgm:prSet/>
      <dgm:spPr/>
      <dgm:t>
        <a:bodyPr/>
        <a:lstStyle/>
        <a:p>
          <a:endParaRPr lang="da-DK"/>
        </a:p>
      </dgm:t>
    </dgm:pt>
    <dgm:pt modelId="{FDD26426-CBC7-46AA-977F-2E1E906045D8}">
      <dgm:prSet phldrT="[Tekst]"/>
      <dgm:spPr/>
      <dgm:t>
        <a:bodyPr/>
        <a:lstStyle/>
        <a:p>
          <a:r>
            <a:rPr lang="da-DK" dirty="0" smtClean="0"/>
            <a:t>2</a:t>
          </a:r>
          <a:endParaRPr lang="da-DK" dirty="0"/>
        </a:p>
      </dgm:t>
    </dgm:pt>
    <dgm:pt modelId="{A237EB11-0C6C-4CAF-96A4-F366A2A90DF9}" type="parTrans" cxnId="{6C3D7F07-4321-493D-A0A5-7577C5A9D31F}">
      <dgm:prSet/>
      <dgm:spPr/>
      <dgm:t>
        <a:bodyPr/>
        <a:lstStyle/>
        <a:p>
          <a:endParaRPr lang="da-DK"/>
        </a:p>
      </dgm:t>
    </dgm:pt>
    <dgm:pt modelId="{C70CAF1D-83C0-4F4F-B1BC-5C13747291AD}" type="sibTrans" cxnId="{6C3D7F07-4321-493D-A0A5-7577C5A9D31F}">
      <dgm:prSet/>
      <dgm:spPr/>
      <dgm:t>
        <a:bodyPr/>
        <a:lstStyle/>
        <a:p>
          <a:endParaRPr lang="da-DK"/>
        </a:p>
      </dgm:t>
    </dgm:pt>
    <dgm:pt modelId="{A7B4E19C-CBC9-4F6A-A00B-0C26F761133D}">
      <dgm:prSet phldrT="[Tekst]"/>
      <dgm:spPr/>
      <dgm:t>
        <a:bodyPr/>
        <a:lstStyle/>
        <a:p>
          <a:r>
            <a:rPr lang="da-DK" dirty="0" smtClean="0"/>
            <a:t>3</a:t>
          </a:r>
          <a:endParaRPr lang="da-DK" dirty="0"/>
        </a:p>
      </dgm:t>
    </dgm:pt>
    <dgm:pt modelId="{CD64B7AD-806B-4107-B383-564E60CDB615}" type="parTrans" cxnId="{B61CB4FF-7D5F-41B4-A1A7-2F9DB30AED44}">
      <dgm:prSet/>
      <dgm:spPr/>
      <dgm:t>
        <a:bodyPr/>
        <a:lstStyle/>
        <a:p>
          <a:endParaRPr lang="da-DK"/>
        </a:p>
      </dgm:t>
    </dgm:pt>
    <dgm:pt modelId="{3A5AAC52-8D24-4995-AB34-F9389F4D4158}" type="sibTrans" cxnId="{B61CB4FF-7D5F-41B4-A1A7-2F9DB30AED44}">
      <dgm:prSet/>
      <dgm:spPr/>
      <dgm:t>
        <a:bodyPr/>
        <a:lstStyle/>
        <a:p>
          <a:endParaRPr lang="da-DK"/>
        </a:p>
      </dgm:t>
    </dgm:pt>
    <dgm:pt modelId="{0F7C165C-CA2C-42D5-913D-80AE887DDDB0}">
      <dgm:prSet phldrT="[Tekst]"/>
      <dgm:spPr/>
      <dgm:t>
        <a:bodyPr/>
        <a:lstStyle/>
        <a:p>
          <a:r>
            <a:rPr lang="da-DK" dirty="0" smtClean="0"/>
            <a:t>4</a:t>
          </a:r>
          <a:endParaRPr lang="da-DK" dirty="0"/>
        </a:p>
      </dgm:t>
    </dgm:pt>
    <dgm:pt modelId="{889A6F6E-CE59-4314-8926-90441C34A545}" type="parTrans" cxnId="{A5DE1243-4AB9-4F03-9648-B556FF8BFC28}">
      <dgm:prSet/>
      <dgm:spPr/>
      <dgm:t>
        <a:bodyPr/>
        <a:lstStyle/>
        <a:p>
          <a:endParaRPr lang="da-DK"/>
        </a:p>
      </dgm:t>
    </dgm:pt>
    <dgm:pt modelId="{CF7888BD-B695-41A6-A0CF-1C6B7AD0E32B}" type="sibTrans" cxnId="{A5DE1243-4AB9-4F03-9648-B556FF8BFC28}">
      <dgm:prSet/>
      <dgm:spPr/>
      <dgm:t>
        <a:bodyPr/>
        <a:lstStyle/>
        <a:p>
          <a:endParaRPr lang="da-DK"/>
        </a:p>
      </dgm:t>
    </dgm:pt>
    <dgm:pt modelId="{09871E28-486D-400D-88EA-DC748CCE347F}">
      <dgm:prSet phldrT="[Tekst]"/>
      <dgm:spPr/>
      <dgm:t>
        <a:bodyPr/>
        <a:lstStyle/>
        <a:p>
          <a:r>
            <a:rPr lang="da-DK" dirty="0" smtClean="0"/>
            <a:t>5</a:t>
          </a:r>
          <a:endParaRPr lang="da-DK" dirty="0"/>
        </a:p>
      </dgm:t>
    </dgm:pt>
    <dgm:pt modelId="{65CE29FF-1DBA-4065-95BA-17B7BBEAAD7C}" type="parTrans" cxnId="{1687D9CE-1983-4126-8EFA-00BD442CA041}">
      <dgm:prSet/>
      <dgm:spPr/>
      <dgm:t>
        <a:bodyPr/>
        <a:lstStyle/>
        <a:p>
          <a:endParaRPr lang="da-DK"/>
        </a:p>
      </dgm:t>
    </dgm:pt>
    <dgm:pt modelId="{104A7255-36C5-4DAE-9145-C907345F9E7A}" type="sibTrans" cxnId="{1687D9CE-1983-4126-8EFA-00BD442CA041}">
      <dgm:prSet/>
      <dgm:spPr/>
      <dgm:t>
        <a:bodyPr/>
        <a:lstStyle/>
        <a:p>
          <a:endParaRPr lang="da-DK"/>
        </a:p>
      </dgm:t>
    </dgm:pt>
    <dgm:pt modelId="{C74358B1-6602-487F-BA30-B96F68F2ECFB}">
      <dgm:prSet phldrT="[Tekst]"/>
      <dgm:spPr/>
      <dgm:t>
        <a:bodyPr/>
        <a:lstStyle/>
        <a:p>
          <a:r>
            <a:rPr lang="da-DK" dirty="0" smtClean="0"/>
            <a:t>6</a:t>
          </a:r>
          <a:endParaRPr lang="da-DK" dirty="0"/>
        </a:p>
      </dgm:t>
    </dgm:pt>
    <dgm:pt modelId="{A73085D4-3D0F-4F76-9242-B397BB43FB94}" type="parTrans" cxnId="{A66207DC-565F-418F-A89B-4B25E209441A}">
      <dgm:prSet/>
      <dgm:spPr/>
      <dgm:t>
        <a:bodyPr/>
        <a:lstStyle/>
        <a:p>
          <a:endParaRPr lang="da-DK"/>
        </a:p>
      </dgm:t>
    </dgm:pt>
    <dgm:pt modelId="{334F9CAF-A0E8-4B82-BC85-789FC6CF3EF2}" type="sibTrans" cxnId="{A66207DC-565F-418F-A89B-4B25E209441A}">
      <dgm:prSet/>
      <dgm:spPr/>
      <dgm:t>
        <a:bodyPr/>
        <a:lstStyle/>
        <a:p>
          <a:endParaRPr lang="da-DK"/>
        </a:p>
      </dgm:t>
    </dgm:pt>
    <dgm:pt modelId="{2503B6F0-DC9C-4AB8-B01B-A32B477552DA}">
      <dgm:prSet phldrT="[Tekst]"/>
      <dgm:spPr/>
      <dgm:t>
        <a:bodyPr/>
        <a:lstStyle/>
        <a:p>
          <a:r>
            <a:rPr lang="da-DK" dirty="0" smtClean="0"/>
            <a:t>7</a:t>
          </a:r>
          <a:endParaRPr lang="da-DK" dirty="0"/>
        </a:p>
      </dgm:t>
    </dgm:pt>
    <dgm:pt modelId="{E58755DD-ED0E-4FD2-9A09-5257208C00E1}" type="parTrans" cxnId="{F48AB7DB-4973-4BB9-8DF9-A1D013FF8BB4}">
      <dgm:prSet/>
      <dgm:spPr/>
      <dgm:t>
        <a:bodyPr/>
        <a:lstStyle/>
        <a:p>
          <a:endParaRPr lang="da-DK"/>
        </a:p>
      </dgm:t>
    </dgm:pt>
    <dgm:pt modelId="{3FE14BA8-DA44-4489-A5B6-1E1F62569AA2}" type="sibTrans" cxnId="{F48AB7DB-4973-4BB9-8DF9-A1D013FF8BB4}">
      <dgm:prSet/>
      <dgm:spPr/>
      <dgm:t>
        <a:bodyPr/>
        <a:lstStyle/>
        <a:p>
          <a:endParaRPr lang="da-DK"/>
        </a:p>
      </dgm:t>
    </dgm:pt>
    <dgm:pt modelId="{40BD9516-2A60-41FD-9706-53186E903B45}">
      <dgm:prSet phldrT="[Tekst]"/>
      <dgm:spPr/>
      <dgm:t>
        <a:bodyPr/>
        <a:lstStyle/>
        <a:p>
          <a:r>
            <a:rPr lang="da-DK" dirty="0" smtClean="0"/>
            <a:t>8</a:t>
          </a:r>
          <a:endParaRPr lang="da-DK" dirty="0"/>
        </a:p>
      </dgm:t>
    </dgm:pt>
    <dgm:pt modelId="{53FC6620-CAC6-4890-8209-5AF12D068E58}" type="parTrans" cxnId="{C07B3AA4-21E6-4026-977D-F4A3D007394E}">
      <dgm:prSet/>
      <dgm:spPr/>
      <dgm:t>
        <a:bodyPr/>
        <a:lstStyle/>
        <a:p>
          <a:endParaRPr lang="da-DK"/>
        </a:p>
      </dgm:t>
    </dgm:pt>
    <dgm:pt modelId="{A7F5B98D-A8FE-4D73-B53E-2983B0D660BF}" type="sibTrans" cxnId="{C07B3AA4-21E6-4026-977D-F4A3D007394E}">
      <dgm:prSet/>
      <dgm:spPr/>
      <dgm:t>
        <a:bodyPr/>
        <a:lstStyle/>
        <a:p>
          <a:endParaRPr lang="da-DK"/>
        </a:p>
      </dgm:t>
    </dgm:pt>
    <dgm:pt modelId="{F986DA04-3F74-48E8-8990-7A5BBAB49E99}">
      <dgm:prSet phldrT="[Tekst]"/>
      <dgm:spPr/>
      <dgm:t>
        <a:bodyPr/>
        <a:lstStyle/>
        <a:p>
          <a:r>
            <a:rPr lang="da-DK" dirty="0" smtClean="0"/>
            <a:t>9</a:t>
          </a:r>
          <a:endParaRPr lang="da-DK" dirty="0"/>
        </a:p>
      </dgm:t>
    </dgm:pt>
    <dgm:pt modelId="{71C3589B-7777-4FBC-8191-B0F34A39442D}" type="parTrans" cxnId="{C6E6AC99-E971-42D5-A219-B275E08D7EE1}">
      <dgm:prSet/>
      <dgm:spPr/>
      <dgm:t>
        <a:bodyPr/>
        <a:lstStyle/>
        <a:p>
          <a:endParaRPr lang="da-DK"/>
        </a:p>
      </dgm:t>
    </dgm:pt>
    <dgm:pt modelId="{5FB8544B-6B35-42FB-8E8D-9E5F9CD7B75E}" type="sibTrans" cxnId="{C6E6AC99-E971-42D5-A219-B275E08D7EE1}">
      <dgm:prSet/>
      <dgm:spPr/>
      <dgm:t>
        <a:bodyPr/>
        <a:lstStyle/>
        <a:p>
          <a:endParaRPr lang="da-DK"/>
        </a:p>
      </dgm:t>
    </dgm:pt>
    <dgm:pt modelId="{55E89EF0-623F-41EE-B221-CD9D0A05ADA5}">
      <dgm:prSet phldrT="[Tekst]"/>
      <dgm:spPr/>
      <dgm:t>
        <a:bodyPr/>
        <a:lstStyle/>
        <a:p>
          <a:r>
            <a:rPr lang="da-DK" dirty="0" smtClean="0"/>
            <a:t>10</a:t>
          </a:r>
          <a:endParaRPr lang="da-DK" dirty="0"/>
        </a:p>
      </dgm:t>
    </dgm:pt>
    <dgm:pt modelId="{1D614C1D-EABA-4132-9B2A-22A968282A18}" type="parTrans" cxnId="{9FB01970-B2AC-4DE8-9888-7C7484DBA67C}">
      <dgm:prSet/>
      <dgm:spPr/>
      <dgm:t>
        <a:bodyPr/>
        <a:lstStyle/>
        <a:p>
          <a:endParaRPr lang="da-DK"/>
        </a:p>
      </dgm:t>
    </dgm:pt>
    <dgm:pt modelId="{72059D8F-2246-4A4F-854D-0D7C29F9AD8C}" type="sibTrans" cxnId="{9FB01970-B2AC-4DE8-9888-7C7484DBA67C}">
      <dgm:prSet/>
      <dgm:spPr/>
      <dgm:t>
        <a:bodyPr/>
        <a:lstStyle/>
        <a:p>
          <a:endParaRPr lang="da-DK"/>
        </a:p>
      </dgm:t>
    </dgm:pt>
    <dgm:pt modelId="{7F1F8B98-29C1-481A-BFAE-21B824D882B0}">
      <dgm:prSet phldrT="[Tekst]"/>
      <dgm:spPr/>
      <dgm:t>
        <a:bodyPr/>
        <a:lstStyle/>
        <a:p>
          <a:r>
            <a:rPr lang="da-DK" dirty="0" smtClean="0"/>
            <a:t>11</a:t>
          </a:r>
          <a:endParaRPr lang="da-DK" dirty="0"/>
        </a:p>
      </dgm:t>
    </dgm:pt>
    <dgm:pt modelId="{ABC08A94-6C2A-4AED-AFCB-8CBBE86FD290}" type="parTrans" cxnId="{737BC201-B420-4216-906C-03DB49D1FFBA}">
      <dgm:prSet/>
      <dgm:spPr/>
      <dgm:t>
        <a:bodyPr/>
        <a:lstStyle/>
        <a:p>
          <a:endParaRPr lang="da-DK"/>
        </a:p>
      </dgm:t>
    </dgm:pt>
    <dgm:pt modelId="{DDAEC865-3C42-499F-9733-C6C7908D1D49}" type="sibTrans" cxnId="{737BC201-B420-4216-906C-03DB49D1FFBA}">
      <dgm:prSet/>
      <dgm:spPr/>
      <dgm:t>
        <a:bodyPr/>
        <a:lstStyle/>
        <a:p>
          <a:endParaRPr lang="da-DK"/>
        </a:p>
      </dgm:t>
    </dgm:pt>
    <dgm:pt modelId="{10597ED1-AD1A-4776-96F5-742A79F10ED2}" type="pres">
      <dgm:prSet presAssocID="{F516DBBB-6EFC-4EB9-BE35-3822E9D39BF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486264ED-0DA4-429F-99E7-1B7281B723D5}" type="pres">
      <dgm:prSet presAssocID="{EFB04273-8668-4953-B06F-D58E0F68B8B6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A5C7053-D51B-46C9-9BA8-28EA6E71BC96}" type="pres">
      <dgm:prSet presAssocID="{EFB04273-8668-4953-B06F-D58E0F68B8B6}" presName="spNode" presStyleCnt="0"/>
      <dgm:spPr/>
    </dgm:pt>
    <dgm:pt modelId="{595288D7-6758-4B55-93D7-DD81514F3BBB}" type="pres">
      <dgm:prSet presAssocID="{D6F7E268-7929-48A6-AB37-8EE76D45D93D}" presName="sibTrans" presStyleLbl="sibTrans1D1" presStyleIdx="0" presStyleCnt="11"/>
      <dgm:spPr/>
      <dgm:t>
        <a:bodyPr/>
        <a:lstStyle/>
        <a:p>
          <a:endParaRPr lang="da-DK"/>
        </a:p>
      </dgm:t>
    </dgm:pt>
    <dgm:pt modelId="{471C9EA0-C62E-428A-81A9-AAB7418E63D9}" type="pres">
      <dgm:prSet presAssocID="{FDD26426-CBC7-46AA-977F-2E1E906045D8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102A5F1-0518-4A7C-ABE1-CAE184648753}" type="pres">
      <dgm:prSet presAssocID="{FDD26426-CBC7-46AA-977F-2E1E906045D8}" presName="spNode" presStyleCnt="0"/>
      <dgm:spPr/>
    </dgm:pt>
    <dgm:pt modelId="{855E76DB-1E6E-40D3-8EBA-B300DE85B41F}" type="pres">
      <dgm:prSet presAssocID="{C70CAF1D-83C0-4F4F-B1BC-5C13747291AD}" presName="sibTrans" presStyleLbl="sibTrans1D1" presStyleIdx="1" presStyleCnt="11"/>
      <dgm:spPr/>
      <dgm:t>
        <a:bodyPr/>
        <a:lstStyle/>
        <a:p>
          <a:endParaRPr lang="da-DK"/>
        </a:p>
      </dgm:t>
    </dgm:pt>
    <dgm:pt modelId="{8A404DAD-B900-4112-A2BB-D5C98A20EC5C}" type="pres">
      <dgm:prSet presAssocID="{A7B4E19C-CBC9-4F6A-A00B-0C26F761133D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D4D2EDF-EE3C-4430-99FF-706B9784F981}" type="pres">
      <dgm:prSet presAssocID="{A7B4E19C-CBC9-4F6A-A00B-0C26F761133D}" presName="spNode" presStyleCnt="0"/>
      <dgm:spPr/>
    </dgm:pt>
    <dgm:pt modelId="{47B75AC8-B450-4896-B476-CE36548BC188}" type="pres">
      <dgm:prSet presAssocID="{3A5AAC52-8D24-4995-AB34-F9389F4D4158}" presName="sibTrans" presStyleLbl="sibTrans1D1" presStyleIdx="2" presStyleCnt="11"/>
      <dgm:spPr/>
      <dgm:t>
        <a:bodyPr/>
        <a:lstStyle/>
        <a:p>
          <a:endParaRPr lang="da-DK"/>
        </a:p>
      </dgm:t>
    </dgm:pt>
    <dgm:pt modelId="{DD7FC696-FFA7-4BB5-8779-1623DC35B127}" type="pres">
      <dgm:prSet presAssocID="{0F7C165C-CA2C-42D5-913D-80AE887DDDB0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30E37FA-8DAB-4D7E-82A7-37D1C630560D}" type="pres">
      <dgm:prSet presAssocID="{0F7C165C-CA2C-42D5-913D-80AE887DDDB0}" presName="spNode" presStyleCnt="0"/>
      <dgm:spPr/>
    </dgm:pt>
    <dgm:pt modelId="{C4443366-B6E3-4CAE-A1C4-B3A85B5F64D2}" type="pres">
      <dgm:prSet presAssocID="{CF7888BD-B695-41A6-A0CF-1C6B7AD0E32B}" presName="sibTrans" presStyleLbl="sibTrans1D1" presStyleIdx="3" presStyleCnt="11"/>
      <dgm:spPr/>
      <dgm:t>
        <a:bodyPr/>
        <a:lstStyle/>
        <a:p>
          <a:endParaRPr lang="da-DK"/>
        </a:p>
      </dgm:t>
    </dgm:pt>
    <dgm:pt modelId="{1565CF57-3A81-44CE-BE23-53F7E80BF705}" type="pres">
      <dgm:prSet presAssocID="{09871E28-486D-400D-88EA-DC748CCE347F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6801606-84A2-4AE7-A3E5-3F92BF08150F}" type="pres">
      <dgm:prSet presAssocID="{09871E28-486D-400D-88EA-DC748CCE347F}" presName="spNode" presStyleCnt="0"/>
      <dgm:spPr/>
    </dgm:pt>
    <dgm:pt modelId="{302DD849-3078-46BE-A3BC-A677D43477F0}" type="pres">
      <dgm:prSet presAssocID="{104A7255-36C5-4DAE-9145-C907345F9E7A}" presName="sibTrans" presStyleLbl="sibTrans1D1" presStyleIdx="4" presStyleCnt="11"/>
      <dgm:spPr/>
      <dgm:t>
        <a:bodyPr/>
        <a:lstStyle/>
        <a:p>
          <a:endParaRPr lang="da-DK"/>
        </a:p>
      </dgm:t>
    </dgm:pt>
    <dgm:pt modelId="{855AD18C-00E0-4223-A232-ADF61A1BB198}" type="pres">
      <dgm:prSet presAssocID="{C74358B1-6602-487F-BA30-B96F68F2ECFB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A8C81DF-90DA-4DD0-B203-2D556D7F3E1F}" type="pres">
      <dgm:prSet presAssocID="{C74358B1-6602-487F-BA30-B96F68F2ECFB}" presName="spNode" presStyleCnt="0"/>
      <dgm:spPr/>
    </dgm:pt>
    <dgm:pt modelId="{62542E8D-BFD7-4F54-B76B-D8A1EFC0377F}" type="pres">
      <dgm:prSet presAssocID="{334F9CAF-A0E8-4B82-BC85-789FC6CF3EF2}" presName="sibTrans" presStyleLbl="sibTrans1D1" presStyleIdx="5" presStyleCnt="11"/>
      <dgm:spPr/>
      <dgm:t>
        <a:bodyPr/>
        <a:lstStyle/>
        <a:p>
          <a:endParaRPr lang="da-DK"/>
        </a:p>
      </dgm:t>
    </dgm:pt>
    <dgm:pt modelId="{55C48ABF-9AEF-4198-879B-75695EC60BE7}" type="pres">
      <dgm:prSet presAssocID="{2503B6F0-DC9C-4AB8-B01B-A32B477552DA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850D378-D63B-4FAA-AB28-9E06F855DE25}" type="pres">
      <dgm:prSet presAssocID="{2503B6F0-DC9C-4AB8-B01B-A32B477552DA}" presName="spNode" presStyleCnt="0"/>
      <dgm:spPr/>
    </dgm:pt>
    <dgm:pt modelId="{3690B37F-9802-4624-A400-E7C6DB07AAB6}" type="pres">
      <dgm:prSet presAssocID="{3FE14BA8-DA44-4489-A5B6-1E1F62569AA2}" presName="sibTrans" presStyleLbl="sibTrans1D1" presStyleIdx="6" presStyleCnt="11"/>
      <dgm:spPr/>
      <dgm:t>
        <a:bodyPr/>
        <a:lstStyle/>
        <a:p>
          <a:endParaRPr lang="da-DK"/>
        </a:p>
      </dgm:t>
    </dgm:pt>
    <dgm:pt modelId="{5CF82D39-CF7D-46F8-8833-749C5C2510F0}" type="pres">
      <dgm:prSet presAssocID="{40BD9516-2A60-41FD-9706-53186E903B45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D5CAC5B-C3D2-4117-A2E3-3005C2A17CF7}" type="pres">
      <dgm:prSet presAssocID="{40BD9516-2A60-41FD-9706-53186E903B45}" presName="spNode" presStyleCnt="0"/>
      <dgm:spPr/>
    </dgm:pt>
    <dgm:pt modelId="{5AAB39AF-7E65-40B4-B383-18390F282F17}" type="pres">
      <dgm:prSet presAssocID="{A7F5B98D-A8FE-4D73-B53E-2983B0D660BF}" presName="sibTrans" presStyleLbl="sibTrans1D1" presStyleIdx="7" presStyleCnt="11"/>
      <dgm:spPr/>
      <dgm:t>
        <a:bodyPr/>
        <a:lstStyle/>
        <a:p>
          <a:endParaRPr lang="da-DK"/>
        </a:p>
      </dgm:t>
    </dgm:pt>
    <dgm:pt modelId="{13CE34D4-F27F-4885-8234-1D739188E6F7}" type="pres">
      <dgm:prSet presAssocID="{F986DA04-3F74-48E8-8990-7A5BBAB49E99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38ED004-FA41-4506-9601-F2B6F4DC37DE}" type="pres">
      <dgm:prSet presAssocID="{F986DA04-3F74-48E8-8990-7A5BBAB49E99}" presName="spNode" presStyleCnt="0"/>
      <dgm:spPr/>
    </dgm:pt>
    <dgm:pt modelId="{C49B88B6-893B-48F6-A510-0F6D37F4392E}" type="pres">
      <dgm:prSet presAssocID="{5FB8544B-6B35-42FB-8E8D-9E5F9CD7B75E}" presName="sibTrans" presStyleLbl="sibTrans1D1" presStyleIdx="8" presStyleCnt="11"/>
      <dgm:spPr/>
      <dgm:t>
        <a:bodyPr/>
        <a:lstStyle/>
        <a:p>
          <a:endParaRPr lang="da-DK"/>
        </a:p>
      </dgm:t>
    </dgm:pt>
    <dgm:pt modelId="{19CC61B7-FD9C-4FF6-A6B1-E5E9193794DF}" type="pres">
      <dgm:prSet presAssocID="{55E89EF0-623F-41EE-B221-CD9D0A05ADA5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86A3D70-CD04-4733-B8EC-EF39A723F0B1}" type="pres">
      <dgm:prSet presAssocID="{55E89EF0-623F-41EE-B221-CD9D0A05ADA5}" presName="spNode" presStyleCnt="0"/>
      <dgm:spPr/>
    </dgm:pt>
    <dgm:pt modelId="{B6705737-1BDE-4FE0-B2D9-38B8852B83D0}" type="pres">
      <dgm:prSet presAssocID="{72059D8F-2246-4A4F-854D-0D7C29F9AD8C}" presName="sibTrans" presStyleLbl="sibTrans1D1" presStyleIdx="9" presStyleCnt="11"/>
      <dgm:spPr/>
      <dgm:t>
        <a:bodyPr/>
        <a:lstStyle/>
        <a:p>
          <a:endParaRPr lang="da-DK"/>
        </a:p>
      </dgm:t>
    </dgm:pt>
    <dgm:pt modelId="{5565C434-BCBB-444C-A50D-F649FC0F7842}" type="pres">
      <dgm:prSet presAssocID="{7F1F8B98-29C1-481A-BFAE-21B824D882B0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091AA0E-9743-44CC-B4EA-7A812B885B11}" type="pres">
      <dgm:prSet presAssocID="{7F1F8B98-29C1-481A-BFAE-21B824D882B0}" presName="spNode" presStyleCnt="0"/>
      <dgm:spPr/>
    </dgm:pt>
    <dgm:pt modelId="{3DB20842-68B1-4092-8AC3-8F31F5B9308D}" type="pres">
      <dgm:prSet presAssocID="{DDAEC865-3C42-499F-9733-C6C7908D1D49}" presName="sibTrans" presStyleLbl="sibTrans1D1" presStyleIdx="10" presStyleCnt="11"/>
      <dgm:spPr/>
      <dgm:t>
        <a:bodyPr/>
        <a:lstStyle/>
        <a:p>
          <a:endParaRPr lang="da-DK"/>
        </a:p>
      </dgm:t>
    </dgm:pt>
  </dgm:ptLst>
  <dgm:cxnLst>
    <dgm:cxn modelId="{6ADD4423-2C11-4C46-AC27-01D5000DEC40}" type="presOf" srcId="{104A7255-36C5-4DAE-9145-C907345F9E7A}" destId="{302DD849-3078-46BE-A3BC-A677D43477F0}" srcOrd="0" destOrd="0" presId="urn:microsoft.com/office/officeart/2005/8/layout/cycle6"/>
    <dgm:cxn modelId="{40AF1F9F-A4C9-4D1F-A39A-8B8EC1E69F55}" type="presOf" srcId="{DDAEC865-3C42-499F-9733-C6C7908D1D49}" destId="{3DB20842-68B1-4092-8AC3-8F31F5B9308D}" srcOrd="0" destOrd="0" presId="urn:microsoft.com/office/officeart/2005/8/layout/cycle6"/>
    <dgm:cxn modelId="{1F69A106-64FC-4EF0-BA08-8BD8AE7F254F}" type="presOf" srcId="{72059D8F-2246-4A4F-854D-0D7C29F9AD8C}" destId="{B6705737-1BDE-4FE0-B2D9-38B8852B83D0}" srcOrd="0" destOrd="0" presId="urn:microsoft.com/office/officeart/2005/8/layout/cycle6"/>
    <dgm:cxn modelId="{C07B3AA4-21E6-4026-977D-F4A3D007394E}" srcId="{F516DBBB-6EFC-4EB9-BE35-3822E9D39BFC}" destId="{40BD9516-2A60-41FD-9706-53186E903B45}" srcOrd="7" destOrd="0" parTransId="{53FC6620-CAC6-4890-8209-5AF12D068E58}" sibTransId="{A7F5B98D-A8FE-4D73-B53E-2983B0D660BF}"/>
    <dgm:cxn modelId="{EFEE3C39-6874-403E-8B86-C6A0CE4558F4}" type="presOf" srcId="{2503B6F0-DC9C-4AB8-B01B-A32B477552DA}" destId="{55C48ABF-9AEF-4198-879B-75695EC60BE7}" srcOrd="0" destOrd="0" presId="urn:microsoft.com/office/officeart/2005/8/layout/cycle6"/>
    <dgm:cxn modelId="{81FF40DA-2C72-40E7-BC7E-DC4788E341F3}" type="presOf" srcId="{0F7C165C-CA2C-42D5-913D-80AE887DDDB0}" destId="{DD7FC696-FFA7-4BB5-8779-1623DC35B127}" srcOrd="0" destOrd="0" presId="urn:microsoft.com/office/officeart/2005/8/layout/cycle6"/>
    <dgm:cxn modelId="{C6E6AC99-E971-42D5-A219-B275E08D7EE1}" srcId="{F516DBBB-6EFC-4EB9-BE35-3822E9D39BFC}" destId="{F986DA04-3F74-48E8-8990-7A5BBAB49E99}" srcOrd="8" destOrd="0" parTransId="{71C3589B-7777-4FBC-8191-B0F34A39442D}" sibTransId="{5FB8544B-6B35-42FB-8E8D-9E5F9CD7B75E}"/>
    <dgm:cxn modelId="{1D0F6231-02BA-42AE-8A55-B3E046F8355E}" type="presOf" srcId="{F516DBBB-6EFC-4EB9-BE35-3822E9D39BFC}" destId="{10597ED1-AD1A-4776-96F5-742A79F10ED2}" srcOrd="0" destOrd="0" presId="urn:microsoft.com/office/officeart/2005/8/layout/cycle6"/>
    <dgm:cxn modelId="{737BC201-B420-4216-906C-03DB49D1FFBA}" srcId="{F516DBBB-6EFC-4EB9-BE35-3822E9D39BFC}" destId="{7F1F8B98-29C1-481A-BFAE-21B824D882B0}" srcOrd="10" destOrd="0" parTransId="{ABC08A94-6C2A-4AED-AFCB-8CBBE86FD290}" sibTransId="{DDAEC865-3C42-499F-9733-C6C7908D1D49}"/>
    <dgm:cxn modelId="{855940E8-1070-4240-9EAC-7953FD697F83}" type="presOf" srcId="{FDD26426-CBC7-46AA-977F-2E1E906045D8}" destId="{471C9EA0-C62E-428A-81A9-AAB7418E63D9}" srcOrd="0" destOrd="0" presId="urn:microsoft.com/office/officeart/2005/8/layout/cycle6"/>
    <dgm:cxn modelId="{64B1E1BF-10AC-43C1-8E30-1506E2658BF5}" type="presOf" srcId="{A7B4E19C-CBC9-4F6A-A00B-0C26F761133D}" destId="{8A404DAD-B900-4112-A2BB-D5C98A20EC5C}" srcOrd="0" destOrd="0" presId="urn:microsoft.com/office/officeart/2005/8/layout/cycle6"/>
    <dgm:cxn modelId="{F48AB7DB-4973-4BB9-8DF9-A1D013FF8BB4}" srcId="{F516DBBB-6EFC-4EB9-BE35-3822E9D39BFC}" destId="{2503B6F0-DC9C-4AB8-B01B-A32B477552DA}" srcOrd="6" destOrd="0" parTransId="{E58755DD-ED0E-4FD2-9A09-5257208C00E1}" sibTransId="{3FE14BA8-DA44-4489-A5B6-1E1F62569AA2}"/>
    <dgm:cxn modelId="{A5DE1243-4AB9-4F03-9648-B556FF8BFC28}" srcId="{F516DBBB-6EFC-4EB9-BE35-3822E9D39BFC}" destId="{0F7C165C-CA2C-42D5-913D-80AE887DDDB0}" srcOrd="3" destOrd="0" parTransId="{889A6F6E-CE59-4314-8926-90441C34A545}" sibTransId="{CF7888BD-B695-41A6-A0CF-1C6B7AD0E32B}"/>
    <dgm:cxn modelId="{6827C8F0-F06B-47CA-A465-49474AB83925}" type="presOf" srcId="{334F9CAF-A0E8-4B82-BC85-789FC6CF3EF2}" destId="{62542E8D-BFD7-4F54-B76B-D8A1EFC0377F}" srcOrd="0" destOrd="0" presId="urn:microsoft.com/office/officeart/2005/8/layout/cycle6"/>
    <dgm:cxn modelId="{A662663A-B217-48BA-B433-7BEAF8BEDD46}" type="presOf" srcId="{EFB04273-8668-4953-B06F-D58E0F68B8B6}" destId="{486264ED-0DA4-429F-99E7-1B7281B723D5}" srcOrd="0" destOrd="0" presId="urn:microsoft.com/office/officeart/2005/8/layout/cycle6"/>
    <dgm:cxn modelId="{6EA35BF7-9ED3-49DA-9692-771D6D685125}" type="presOf" srcId="{7F1F8B98-29C1-481A-BFAE-21B824D882B0}" destId="{5565C434-BCBB-444C-A50D-F649FC0F7842}" srcOrd="0" destOrd="0" presId="urn:microsoft.com/office/officeart/2005/8/layout/cycle6"/>
    <dgm:cxn modelId="{C3304E90-CA46-4785-8DFB-A2F915271051}" type="presOf" srcId="{5FB8544B-6B35-42FB-8E8D-9E5F9CD7B75E}" destId="{C49B88B6-893B-48F6-A510-0F6D37F4392E}" srcOrd="0" destOrd="0" presId="urn:microsoft.com/office/officeart/2005/8/layout/cycle6"/>
    <dgm:cxn modelId="{B61CB4FF-7D5F-41B4-A1A7-2F9DB30AED44}" srcId="{F516DBBB-6EFC-4EB9-BE35-3822E9D39BFC}" destId="{A7B4E19C-CBC9-4F6A-A00B-0C26F761133D}" srcOrd="2" destOrd="0" parTransId="{CD64B7AD-806B-4107-B383-564E60CDB615}" sibTransId="{3A5AAC52-8D24-4995-AB34-F9389F4D4158}"/>
    <dgm:cxn modelId="{2EE687C5-BCA9-4703-934A-7687DE5B0501}" type="presOf" srcId="{CF7888BD-B695-41A6-A0CF-1C6B7AD0E32B}" destId="{C4443366-B6E3-4CAE-A1C4-B3A85B5F64D2}" srcOrd="0" destOrd="0" presId="urn:microsoft.com/office/officeart/2005/8/layout/cycle6"/>
    <dgm:cxn modelId="{FAB1131B-99C1-4B3F-A3CF-AA433D776513}" type="presOf" srcId="{C70CAF1D-83C0-4F4F-B1BC-5C13747291AD}" destId="{855E76DB-1E6E-40D3-8EBA-B300DE85B41F}" srcOrd="0" destOrd="0" presId="urn:microsoft.com/office/officeart/2005/8/layout/cycle6"/>
    <dgm:cxn modelId="{F46A42CC-E57F-4CB4-A08A-E537CD51FC2E}" type="presOf" srcId="{3A5AAC52-8D24-4995-AB34-F9389F4D4158}" destId="{47B75AC8-B450-4896-B476-CE36548BC188}" srcOrd="0" destOrd="0" presId="urn:microsoft.com/office/officeart/2005/8/layout/cycle6"/>
    <dgm:cxn modelId="{959644C4-1FB1-4DCB-8D70-313596FB7EFE}" type="presOf" srcId="{D6F7E268-7929-48A6-AB37-8EE76D45D93D}" destId="{595288D7-6758-4B55-93D7-DD81514F3BBB}" srcOrd="0" destOrd="0" presId="urn:microsoft.com/office/officeart/2005/8/layout/cycle6"/>
    <dgm:cxn modelId="{4E56F546-B536-4144-AE60-3195946303CB}" type="presOf" srcId="{3FE14BA8-DA44-4489-A5B6-1E1F62569AA2}" destId="{3690B37F-9802-4624-A400-E7C6DB07AAB6}" srcOrd="0" destOrd="0" presId="urn:microsoft.com/office/officeart/2005/8/layout/cycle6"/>
    <dgm:cxn modelId="{A66207DC-565F-418F-A89B-4B25E209441A}" srcId="{F516DBBB-6EFC-4EB9-BE35-3822E9D39BFC}" destId="{C74358B1-6602-487F-BA30-B96F68F2ECFB}" srcOrd="5" destOrd="0" parTransId="{A73085D4-3D0F-4F76-9242-B397BB43FB94}" sibTransId="{334F9CAF-A0E8-4B82-BC85-789FC6CF3EF2}"/>
    <dgm:cxn modelId="{3334BA33-CE79-402E-A423-AEC83DC583DE}" type="presOf" srcId="{40BD9516-2A60-41FD-9706-53186E903B45}" destId="{5CF82D39-CF7D-46F8-8833-749C5C2510F0}" srcOrd="0" destOrd="0" presId="urn:microsoft.com/office/officeart/2005/8/layout/cycle6"/>
    <dgm:cxn modelId="{7F8F6528-DD6A-4F76-BDDE-40A22C11E392}" type="presOf" srcId="{55E89EF0-623F-41EE-B221-CD9D0A05ADA5}" destId="{19CC61B7-FD9C-4FF6-A6B1-E5E9193794DF}" srcOrd="0" destOrd="0" presId="urn:microsoft.com/office/officeart/2005/8/layout/cycle6"/>
    <dgm:cxn modelId="{1687D9CE-1983-4126-8EFA-00BD442CA041}" srcId="{F516DBBB-6EFC-4EB9-BE35-3822E9D39BFC}" destId="{09871E28-486D-400D-88EA-DC748CCE347F}" srcOrd="4" destOrd="0" parTransId="{65CE29FF-1DBA-4065-95BA-17B7BBEAAD7C}" sibTransId="{104A7255-36C5-4DAE-9145-C907345F9E7A}"/>
    <dgm:cxn modelId="{9FB01970-B2AC-4DE8-9888-7C7484DBA67C}" srcId="{F516DBBB-6EFC-4EB9-BE35-3822E9D39BFC}" destId="{55E89EF0-623F-41EE-B221-CD9D0A05ADA5}" srcOrd="9" destOrd="0" parTransId="{1D614C1D-EABA-4132-9B2A-22A968282A18}" sibTransId="{72059D8F-2246-4A4F-854D-0D7C29F9AD8C}"/>
    <dgm:cxn modelId="{CE6392B8-82E0-4BE6-9121-CA7C11334360}" srcId="{F516DBBB-6EFC-4EB9-BE35-3822E9D39BFC}" destId="{EFB04273-8668-4953-B06F-D58E0F68B8B6}" srcOrd="0" destOrd="0" parTransId="{84FE88F5-C4FF-4824-86C6-23177E10FD95}" sibTransId="{D6F7E268-7929-48A6-AB37-8EE76D45D93D}"/>
    <dgm:cxn modelId="{813A62E8-E06A-4E5F-B0F3-237954EE5B74}" type="presOf" srcId="{09871E28-486D-400D-88EA-DC748CCE347F}" destId="{1565CF57-3A81-44CE-BE23-53F7E80BF705}" srcOrd="0" destOrd="0" presId="urn:microsoft.com/office/officeart/2005/8/layout/cycle6"/>
    <dgm:cxn modelId="{16C5EC9D-F78B-4FFF-8C59-F61C5100398F}" type="presOf" srcId="{F986DA04-3F74-48E8-8990-7A5BBAB49E99}" destId="{13CE34D4-F27F-4885-8234-1D739188E6F7}" srcOrd="0" destOrd="0" presId="urn:microsoft.com/office/officeart/2005/8/layout/cycle6"/>
    <dgm:cxn modelId="{F9987F5A-D75B-4351-B967-3AE6840BCB74}" type="presOf" srcId="{C74358B1-6602-487F-BA30-B96F68F2ECFB}" destId="{855AD18C-00E0-4223-A232-ADF61A1BB198}" srcOrd="0" destOrd="0" presId="urn:microsoft.com/office/officeart/2005/8/layout/cycle6"/>
    <dgm:cxn modelId="{4E848967-AED2-4A3C-8D7D-8E0307937FCF}" type="presOf" srcId="{A7F5B98D-A8FE-4D73-B53E-2983B0D660BF}" destId="{5AAB39AF-7E65-40B4-B383-18390F282F17}" srcOrd="0" destOrd="0" presId="urn:microsoft.com/office/officeart/2005/8/layout/cycle6"/>
    <dgm:cxn modelId="{6C3D7F07-4321-493D-A0A5-7577C5A9D31F}" srcId="{F516DBBB-6EFC-4EB9-BE35-3822E9D39BFC}" destId="{FDD26426-CBC7-46AA-977F-2E1E906045D8}" srcOrd="1" destOrd="0" parTransId="{A237EB11-0C6C-4CAF-96A4-F366A2A90DF9}" sibTransId="{C70CAF1D-83C0-4F4F-B1BC-5C13747291AD}"/>
    <dgm:cxn modelId="{05337653-E280-42FD-8F30-24DE3F8B9BDC}" type="presParOf" srcId="{10597ED1-AD1A-4776-96F5-742A79F10ED2}" destId="{486264ED-0DA4-429F-99E7-1B7281B723D5}" srcOrd="0" destOrd="0" presId="urn:microsoft.com/office/officeart/2005/8/layout/cycle6"/>
    <dgm:cxn modelId="{1000F41C-C2E8-480B-BB40-DF809B100264}" type="presParOf" srcId="{10597ED1-AD1A-4776-96F5-742A79F10ED2}" destId="{9A5C7053-D51B-46C9-9BA8-28EA6E71BC96}" srcOrd="1" destOrd="0" presId="urn:microsoft.com/office/officeart/2005/8/layout/cycle6"/>
    <dgm:cxn modelId="{96EF47D3-8648-4AA7-B234-9AC3FF3B46D3}" type="presParOf" srcId="{10597ED1-AD1A-4776-96F5-742A79F10ED2}" destId="{595288D7-6758-4B55-93D7-DD81514F3BBB}" srcOrd="2" destOrd="0" presId="urn:microsoft.com/office/officeart/2005/8/layout/cycle6"/>
    <dgm:cxn modelId="{35BFA942-96ED-4608-B3B7-A23831AEFBF5}" type="presParOf" srcId="{10597ED1-AD1A-4776-96F5-742A79F10ED2}" destId="{471C9EA0-C62E-428A-81A9-AAB7418E63D9}" srcOrd="3" destOrd="0" presId="urn:microsoft.com/office/officeart/2005/8/layout/cycle6"/>
    <dgm:cxn modelId="{216EBAF8-9A64-4A0B-A2F6-9226695954EF}" type="presParOf" srcId="{10597ED1-AD1A-4776-96F5-742A79F10ED2}" destId="{7102A5F1-0518-4A7C-ABE1-CAE184648753}" srcOrd="4" destOrd="0" presId="urn:microsoft.com/office/officeart/2005/8/layout/cycle6"/>
    <dgm:cxn modelId="{5136F640-665E-434B-B4F3-5697092F406F}" type="presParOf" srcId="{10597ED1-AD1A-4776-96F5-742A79F10ED2}" destId="{855E76DB-1E6E-40D3-8EBA-B300DE85B41F}" srcOrd="5" destOrd="0" presId="urn:microsoft.com/office/officeart/2005/8/layout/cycle6"/>
    <dgm:cxn modelId="{85D39EEB-66B7-458D-9137-7F8934F227FA}" type="presParOf" srcId="{10597ED1-AD1A-4776-96F5-742A79F10ED2}" destId="{8A404DAD-B900-4112-A2BB-D5C98A20EC5C}" srcOrd="6" destOrd="0" presId="urn:microsoft.com/office/officeart/2005/8/layout/cycle6"/>
    <dgm:cxn modelId="{B543802D-02E7-4F01-A987-B85BEF6ADA6B}" type="presParOf" srcId="{10597ED1-AD1A-4776-96F5-742A79F10ED2}" destId="{5D4D2EDF-EE3C-4430-99FF-706B9784F981}" srcOrd="7" destOrd="0" presId="urn:microsoft.com/office/officeart/2005/8/layout/cycle6"/>
    <dgm:cxn modelId="{306D0B4E-1129-4E7C-B113-662F6C21FD64}" type="presParOf" srcId="{10597ED1-AD1A-4776-96F5-742A79F10ED2}" destId="{47B75AC8-B450-4896-B476-CE36548BC188}" srcOrd="8" destOrd="0" presId="urn:microsoft.com/office/officeart/2005/8/layout/cycle6"/>
    <dgm:cxn modelId="{276BB459-051D-43D0-B324-ABB0DB62BA80}" type="presParOf" srcId="{10597ED1-AD1A-4776-96F5-742A79F10ED2}" destId="{DD7FC696-FFA7-4BB5-8779-1623DC35B127}" srcOrd="9" destOrd="0" presId="urn:microsoft.com/office/officeart/2005/8/layout/cycle6"/>
    <dgm:cxn modelId="{F8281AF0-36A3-41D1-9802-30EC253225C8}" type="presParOf" srcId="{10597ED1-AD1A-4776-96F5-742A79F10ED2}" destId="{E30E37FA-8DAB-4D7E-82A7-37D1C630560D}" srcOrd="10" destOrd="0" presId="urn:microsoft.com/office/officeart/2005/8/layout/cycle6"/>
    <dgm:cxn modelId="{7CD78EDE-64BF-4BE2-90EF-0BC48947DE55}" type="presParOf" srcId="{10597ED1-AD1A-4776-96F5-742A79F10ED2}" destId="{C4443366-B6E3-4CAE-A1C4-B3A85B5F64D2}" srcOrd="11" destOrd="0" presId="urn:microsoft.com/office/officeart/2005/8/layout/cycle6"/>
    <dgm:cxn modelId="{94ACEF19-16C9-43B3-AEAC-316912253195}" type="presParOf" srcId="{10597ED1-AD1A-4776-96F5-742A79F10ED2}" destId="{1565CF57-3A81-44CE-BE23-53F7E80BF705}" srcOrd="12" destOrd="0" presId="urn:microsoft.com/office/officeart/2005/8/layout/cycle6"/>
    <dgm:cxn modelId="{D553C03F-3A38-4F5B-BD03-0158A91042AC}" type="presParOf" srcId="{10597ED1-AD1A-4776-96F5-742A79F10ED2}" destId="{E6801606-84A2-4AE7-A3E5-3F92BF08150F}" srcOrd="13" destOrd="0" presId="urn:microsoft.com/office/officeart/2005/8/layout/cycle6"/>
    <dgm:cxn modelId="{183444A5-96FE-4569-90CD-ADEBEF8E792B}" type="presParOf" srcId="{10597ED1-AD1A-4776-96F5-742A79F10ED2}" destId="{302DD849-3078-46BE-A3BC-A677D43477F0}" srcOrd="14" destOrd="0" presId="urn:microsoft.com/office/officeart/2005/8/layout/cycle6"/>
    <dgm:cxn modelId="{09682B08-30A0-4FCA-8E6C-EAC624CF6A31}" type="presParOf" srcId="{10597ED1-AD1A-4776-96F5-742A79F10ED2}" destId="{855AD18C-00E0-4223-A232-ADF61A1BB198}" srcOrd="15" destOrd="0" presId="urn:microsoft.com/office/officeart/2005/8/layout/cycle6"/>
    <dgm:cxn modelId="{250F9B64-4F3D-4C1D-A998-64C7343EAA74}" type="presParOf" srcId="{10597ED1-AD1A-4776-96F5-742A79F10ED2}" destId="{EA8C81DF-90DA-4DD0-B203-2D556D7F3E1F}" srcOrd="16" destOrd="0" presId="urn:microsoft.com/office/officeart/2005/8/layout/cycle6"/>
    <dgm:cxn modelId="{EBAB078B-2B57-4666-AAD1-0C839132A35F}" type="presParOf" srcId="{10597ED1-AD1A-4776-96F5-742A79F10ED2}" destId="{62542E8D-BFD7-4F54-B76B-D8A1EFC0377F}" srcOrd="17" destOrd="0" presId="urn:microsoft.com/office/officeart/2005/8/layout/cycle6"/>
    <dgm:cxn modelId="{97995A28-F55F-43D0-A047-F7453A90D2EE}" type="presParOf" srcId="{10597ED1-AD1A-4776-96F5-742A79F10ED2}" destId="{55C48ABF-9AEF-4198-879B-75695EC60BE7}" srcOrd="18" destOrd="0" presId="urn:microsoft.com/office/officeart/2005/8/layout/cycle6"/>
    <dgm:cxn modelId="{D20B9D88-61A6-4C9E-AC9F-77F5DF8AD7F4}" type="presParOf" srcId="{10597ED1-AD1A-4776-96F5-742A79F10ED2}" destId="{E850D378-D63B-4FAA-AB28-9E06F855DE25}" srcOrd="19" destOrd="0" presId="urn:microsoft.com/office/officeart/2005/8/layout/cycle6"/>
    <dgm:cxn modelId="{1266E6A3-4B69-4193-8826-9E1D649F3E11}" type="presParOf" srcId="{10597ED1-AD1A-4776-96F5-742A79F10ED2}" destId="{3690B37F-9802-4624-A400-E7C6DB07AAB6}" srcOrd="20" destOrd="0" presId="urn:microsoft.com/office/officeart/2005/8/layout/cycle6"/>
    <dgm:cxn modelId="{D9B0B5FE-1AB7-48D0-A31B-931E70CB825F}" type="presParOf" srcId="{10597ED1-AD1A-4776-96F5-742A79F10ED2}" destId="{5CF82D39-CF7D-46F8-8833-749C5C2510F0}" srcOrd="21" destOrd="0" presId="urn:microsoft.com/office/officeart/2005/8/layout/cycle6"/>
    <dgm:cxn modelId="{FFE9A15B-CC22-4A74-92AD-B8B6F61867F6}" type="presParOf" srcId="{10597ED1-AD1A-4776-96F5-742A79F10ED2}" destId="{8D5CAC5B-C3D2-4117-A2E3-3005C2A17CF7}" srcOrd="22" destOrd="0" presId="urn:microsoft.com/office/officeart/2005/8/layout/cycle6"/>
    <dgm:cxn modelId="{B2123210-9A11-4C5D-AE31-3C4939185311}" type="presParOf" srcId="{10597ED1-AD1A-4776-96F5-742A79F10ED2}" destId="{5AAB39AF-7E65-40B4-B383-18390F282F17}" srcOrd="23" destOrd="0" presId="urn:microsoft.com/office/officeart/2005/8/layout/cycle6"/>
    <dgm:cxn modelId="{5C2B07A7-93C1-471B-9C90-CEF7965547D0}" type="presParOf" srcId="{10597ED1-AD1A-4776-96F5-742A79F10ED2}" destId="{13CE34D4-F27F-4885-8234-1D739188E6F7}" srcOrd="24" destOrd="0" presId="urn:microsoft.com/office/officeart/2005/8/layout/cycle6"/>
    <dgm:cxn modelId="{ED09F88E-4690-489D-936E-28CFCF04A967}" type="presParOf" srcId="{10597ED1-AD1A-4776-96F5-742A79F10ED2}" destId="{938ED004-FA41-4506-9601-F2B6F4DC37DE}" srcOrd="25" destOrd="0" presId="urn:microsoft.com/office/officeart/2005/8/layout/cycle6"/>
    <dgm:cxn modelId="{8498532C-A66B-4E48-B70E-30AE9E1561AE}" type="presParOf" srcId="{10597ED1-AD1A-4776-96F5-742A79F10ED2}" destId="{C49B88B6-893B-48F6-A510-0F6D37F4392E}" srcOrd="26" destOrd="0" presId="urn:microsoft.com/office/officeart/2005/8/layout/cycle6"/>
    <dgm:cxn modelId="{E79E5168-3013-493C-8004-B48A6E48C3E5}" type="presParOf" srcId="{10597ED1-AD1A-4776-96F5-742A79F10ED2}" destId="{19CC61B7-FD9C-4FF6-A6B1-E5E9193794DF}" srcOrd="27" destOrd="0" presId="urn:microsoft.com/office/officeart/2005/8/layout/cycle6"/>
    <dgm:cxn modelId="{21C970E0-8CC5-40D2-A2D3-8CEA05AE854D}" type="presParOf" srcId="{10597ED1-AD1A-4776-96F5-742A79F10ED2}" destId="{A86A3D70-CD04-4733-B8EC-EF39A723F0B1}" srcOrd="28" destOrd="0" presId="urn:microsoft.com/office/officeart/2005/8/layout/cycle6"/>
    <dgm:cxn modelId="{AAB47337-9481-429D-B32E-B92FBE151428}" type="presParOf" srcId="{10597ED1-AD1A-4776-96F5-742A79F10ED2}" destId="{B6705737-1BDE-4FE0-B2D9-38B8852B83D0}" srcOrd="29" destOrd="0" presId="urn:microsoft.com/office/officeart/2005/8/layout/cycle6"/>
    <dgm:cxn modelId="{7A612422-492C-4E42-8DC6-4A847BF0F6CC}" type="presParOf" srcId="{10597ED1-AD1A-4776-96F5-742A79F10ED2}" destId="{5565C434-BCBB-444C-A50D-F649FC0F7842}" srcOrd="30" destOrd="0" presId="urn:microsoft.com/office/officeart/2005/8/layout/cycle6"/>
    <dgm:cxn modelId="{FCAA0C2E-652D-46FA-B845-04473231453B}" type="presParOf" srcId="{10597ED1-AD1A-4776-96F5-742A79F10ED2}" destId="{8091AA0E-9743-44CC-B4EA-7A812B885B11}" srcOrd="31" destOrd="0" presId="urn:microsoft.com/office/officeart/2005/8/layout/cycle6"/>
    <dgm:cxn modelId="{17AEF8D7-28CC-49F4-B245-59D1ACEA4EB0}" type="presParOf" srcId="{10597ED1-AD1A-4776-96F5-742A79F10ED2}" destId="{3DB20842-68B1-4092-8AC3-8F31F5B9308D}" srcOrd="32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611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966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194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7975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097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259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016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6496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767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0952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862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F2751-2F80-431D-AE4D-204AA60A65F3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503B4-71D2-4A24-930A-D1BE6F1B56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7923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varna.dk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/>
          <p:cNvSpPr txBox="1"/>
          <p:nvPr/>
        </p:nvSpPr>
        <p:spPr>
          <a:xfrm>
            <a:off x="780880" y="628117"/>
            <a:ext cx="9502110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dirty="0" smtClean="0"/>
              <a:t>Vejledning:</a:t>
            </a:r>
          </a:p>
          <a:p>
            <a:r>
              <a:rPr lang="da-DK" dirty="0" smtClean="0"/>
              <a:t>I </a:t>
            </a:r>
            <a:r>
              <a:rPr lang="da-DK" b="1" dirty="0" err="1" smtClean="0"/>
              <a:t>BIRKEsalonen</a:t>
            </a:r>
            <a:r>
              <a:rPr lang="da-DK" dirty="0" smtClean="0"/>
              <a:t> kan der være 6 runde borde med max </a:t>
            </a:r>
            <a:r>
              <a:rPr lang="da-DK" dirty="0" smtClean="0"/>
              <a:t>11 personer </a:t>
            </a:r>
            <a:r>
              <a:rPr lang="da-DK" dirty="0" smtClean="0"/>
              <a:t>ved hvert bord</a:t>
            </a:r>
          </a:p>
          <a:p>
            <a:r>
              <a:rPr lang="da-DK" dirty="0" smtClean="0"/>
              <a:t>Bordene stilles op i en rundkreds i lokalet med </a:t>
            </a:r>
            <a:r>
              <a:rPr lang="da-DK" dirty="0" smtClean="0"/>
              <a:t>hovedbordet (bord 1) </a:t>
            </a:r>
            <a:r>
              <a:rPr lang="da-DK" dirty="0" smtClean="0"/>
              <a:t>ca. klokken to hvis man står og kigger mod havet</a:t>
            </a:r>
          </a:p>
          <a:p>
            <a:endParaRPr lang="da-DK" dirty="0" smtClean="0"/>
          </a:p>
          <a:p>
            <a:r>
              <a:rPr lang="da-DK" dirty="0" smtClean="0"/>
              <a:t>Sådan tilpasses bordplanen: </a:t>
            </a:r>
          </a:p>
          <a:p>
            <a:pPr marL="285750" indent="-285750">
              <a:buFontTx/>
              <a:buChar char="-"/>
            </a:pPr>
            <a:r>
              <a:rPr lang="da-DK" dirty="0" smtClean="0"/>
              <a:t>Dobbelt klik indenfor den </a:t>
            </a:r>
            <a:r>
              <a:rPr lang="da-DK" dirty="0" smtClean="0"/>
              <a:t>blå</a:t>
            </a:r>
            <a:r>
              <a:rPr lang="da-DK" dirty="0" smtClean="0"/>
              <a:t> </a:t>
            </a:r>
            <a:r>
              <a:rPr lang="da-DK" dirty="0" smtClean="0"/>
              <a:t>cirkel (kassen i midten er til bord nr. og antal personer)</a:t>
            </a:r>
          </a:p>
          <a:p>
            <a:pPr marL="285750" indent="-285750">
              <a:buFontTx/>
              <a:buChar char="-"/>
            </a:pPr>
            <a:r>
              <a:rPr lang="da-DK" dirty="0" smtClean="0"/>
              <a:t>Derefter retter du navnene i den tekstboks der kommer frem.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Hvis du skal have færre pladser sletter du bare et navn og kassen forsvinder.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Du kan tilføje en plads ved at trykke enter.</a:t>
            </a:r>
          </a:p>
          <a:p>
            <a:pPr marL="742950" lvl="1" indent="-285750">
              <a:buFontTx/>
              <a:buChar char="-"/>
            </a:pPr>
            <a:r>
              <a:rPr lang="da-DK" dirty="0" smtClean="0"/>
              <a:t>Har du nogen specialspisere skrives dette efter navnet.</a:t>
            </a:r>
          </a:p>
          <a:p>
            <a:pPr marL="742950" lvl="1" indent="-285750">
              <a:buFontTx/>
              <a:buChar char="-"/>
            </a:pPr>
            <a:endParaRPr lang="da-DK" dirty="0" smtClean="0"/>
          </a:p>
          <a:p>
            <a:pPr marL="285750" indent="-285750">
              <a:buFontTx/>
              <a:buChar char="-"/>
            </a:pPr>
            <a:r>
              <a:rPr lang="da-DK" dirty="0" smtClean="0"/>
              <a:t>Når du er færdig tæller du hvor mange der sidder ved bordet og skriver det i stedet for spørgsmålstegnet under bordnummeret ved at dobbelt klikke på teksten.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smtClean="0"/>
              <a:t>Man kan slette et helt bord ved at markere hele kassen og trykke </a:t>
            </a:r>
            <a:r>
              <a:rPr lang="da-DK" dirty="0" err="1" smtClean="0"/>
              <a:t>delete</a:t>
            </a:r>
            <a:r>
              <a:rPr lang="da-DK" dirty="0" smtClean="0"/>
              <a:t>.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smtClean="0"/>
              <a:t>Når du er færdig gemmer du blot </a:t>
            </a:r>
            <a:r>
              <a:rPr lang="da-DK" dirty="0" smtClean="0"/>
              <a:t>bordplanen på din computer </a:t>
            </a:r>
            <a:r>
              <a:rPr lang="da-DK" dirty="0" smtClean="0"/>
              <a:t>og sender den på </a:t>
            </a:r>
            <a:r>
              <a:rPr lang="da-DK" dirty="0" smtClean="0">
                <a:hlinkClick r:id="rId2"/>
              </a:rPr>
              <a:t>info@varna.dk</a:t>
            </a:r>
            <a:r>
              <a:rPr lang="da-DK" dirty="0" smtClean="0"/>
              <a:t> sammen med endeligt antal senest 5 dage før.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6411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0" t="-1" b="52321"/>
          <a:stretch/>
        </p:blipFill>
        <p:spPr>
          <a:xfrm>
            <a:off x="1918152" y="-295789"/>
            <a:ext cx="8509934" cy="715378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3923000086"/>
              </p:ext>
            </p:extLst>
          </p:nvPr>
        </p:nvGraphicFramePr>
        <p:xfrm>
          <a:off x="7930574" y="1013799"/>
          <a:ext cx="2131668" cy="217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62661341"/>
              </p:ext>
            </p:extLst>
          </p:nvPr>
        </p:nvGraphicFramePr>
        <p:xfrm>
          <a:off x="7930573" y="3207271"/>
          <a:ext cx="2131668" cy="217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932618587"/>
              </p:ext>
            </p:extLst>
          </p:nvPr>
        </p:nvGraphicFramePr>
        <p:xfrm>
          <a:off x="5882101" y="4162234"/>
          <a:ext cx="2131668" cy="217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590791728"/>
              </p:ext>
            </p:extLst>
          </p:nvPr>
        </p:nvGraphicFramePr>
        <p:xfrm>
          <a:off x="6068670" y="-60024"/>
          <a:ext cx="2131668" cy="217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337368410"/>
              </p:ext>
            </p:extLst>
          </p:nvPr>
        </p:nvGraphicFramePr>
        <p:xfrm>
          <a:off x="4041451" y="2916982"/>
          <a:ext cx="2131668" cy="217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3475780220"/>
              </p:ext>
            </p:extLst>
          </p:nvPr>
        </p:nvGraphicFramePr>
        <p:xfrm>
          <a:off x="3750433" y="221216"/>
          <a:ext cx="2131668" cy="217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sp>
        <p:nvSpPr>
          <p:cNvPr id="3" name="Tekstfelt 2"/>
          <p:cNvSpPr txBox="1"/>
          <p:nvPr/>
        </p:nvSpPr>
        <p:spPr>
          <a:xfrm>
            <a:off x="8505088" y="1848925"/>
            <a:ext cx="982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1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1" name="Tekstfelt 30"/>
          <p:cNvSpPr txBox="1"/>
          <p:nvPr/>
        </p:nvSpPr>
        <p:spPr>
          <a:xfrm>
            <a:off x="8546685" y="4035603"/>
            <a:ext cx="982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2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2" name="Tekstfelt 31"/>
          <p:cNvSpPr txBox="1"/>
          <p:nvPr/>
        </p:nvSpPr>
        <p:spPr>
          <a:xfrm>
            <a:off x="6499750" y="4985906"/>
            <a:ext cx="982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3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3" name="Tekstfelt 32"/>
          <p:cNvSpPr txBox="1"/>
          <p:nvPr/>
        </p:nvSpPr>
        <p:spPr>
          <a:xfrm>
            <a:off x="4591406" y="3773993"/>
            <a:ext cx="982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4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5" name="Tekstfelt 34"/>
          <p:cNvSpPr txBox="1"/>
          <p:nvPr/>
        </p:nvSpPr>
        <p:spPr>
          <a:xfrm>
            <a:off x="4324947" y="1095311"/>
            <a:ext cx="982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5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  <p:sp>
        <p:nvSpPr>
          <p:cNvPr id="36" name="Tekstfelt 35"/>
          <p:cNvSpPr txBox="1"/>
          <p:nvPr/>
        </p:nvSpPr>
        <p:spPr>
          <a:xfrm>
            <a:off x="6643185" y="763645"/>
            <a:ext cx="982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smtClean="0"/>
              <a:t>Bord 6</a:t>
            </a:r>
          </a:p>
          <a:p>
            <a:pPr algn="ctr"/>
            <a:r>
              <a:rPr lang="da-DK" sz="1400" dirty="0" smtClean="0"/>
              <a:t>? personer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3282510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268</Words>
  <Application>Microsoft Office PowerPoint</Application>
  <PresentationFormat>Widescreen</PresentationFormat>
  <Paragraphs>94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IT</dc:creator>
  <cp:lastModifiedBy>IT</cp:lastModifiedBy>
  <cp:revision>15</cp:revision>
  <dcterms:created xsi:type="dcterms:W3CDTF">2024-08-05T10:20:55Z</dcterms:created>
  <dcterms:modified xsi:type="dcterms:W3CDTF">2024-08-12T11:46:22Z</dcterms:modified>
</cp:coreProperties>
</file>